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43"/>
  </p:notesMasterIdLst>
  <p:sldIdLst>
    <p:sldId id="348" r:id="rId4"/>
    <p:sldId id="343" r:id="rId5"/>
    <p:sldId id="342" r:id="rId6"/>
    <p:sldId id="355" r:id="rId7"/>
    <p:sldId id="356" r:id="rId8"/>
    <p:sldId id="357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52" r:id="rId17"/>
    <p:sldId id="370" r:id="rId18"/>
    <p:sldId id="378" r:id="rId19"/>
    <p:sldId id="372" r:id="rId20"/>
    <p:sldId id="379" r:id="rId21"/>
    <p:sldId id="380" r:id="rId22"/>
    <p:sldId id="381" r:id="rId23"/>
    <p:sldId id="382" r:id="rId24"/>
    <p:sldId id="383" r:id="rId25"/>
    <p:sldId id="384" r:id="rId26"/>
    <p:sldId id="375" r:id="rId27"/>
    <p:sldId id="353" r:id="rId28"/>
    <p:sldId id="333" r:id="rId29"/>
    <p:sldId id="358" r:id="rId30"/>
    <p:sldId id="376" r:id="rId31"/>
    <p:sldId id="377" r:id="rId32"/>
    <p:sldId id="385" r:id="rId33"/>
    <p:sldId id="386" r:id="rId34"/>
    <p:sldId id="387" r:id="rId35"/>
    <p:sldId id="373" r:id="rId36"/>
    <p:sldId id="354" r:id="rId37"/>
    <p:sldId id="359" r:id="rId38"/>
    <p:sldId id="388" r:id="rId39"/>
    <p:sldId id="389" r:id="rId40"/>
    <p:sldId id="390" r:id="rId41"/>
    <p:sldId id="3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E2B6D-F8A6-B443-A92E-99EDD9C9B91C}" v="2" dt="2022-07-18T15:25:18.268"/>
    <p1510:client id="{9FCF2E17-F25A-BC44-AD7E-69198095FD79}" v="203" dt="2022-07-19T14:04:31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6197"/>
  </p:normalViewPr>
  <p:slideViewPr>
    <p:cSldViewPr snapToGrid="0" showGuides="1">
      <p:cViewPr varScale="1">
        <p:scale>
          <a:sx n="119" d="100"/>
          <a:sy n="119" d="100"/>
        </p:scale>
        <p:origin x="8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ner Haider" userId="b386d1f2-2293-41e7-968a-53b53d143285" providerId="ADAL" clId="{9FCF2E17-F25A-BC44-AD7E-69198095FD79}"/>
    <pc:docChg chg="undo redo custSel addSld delSld modSld sldOrd">
      <pc:chgData name="Rainer Haider" userId="b386d1f2-2293-41e7-968a-53b53d143285" providerId="ADAL" clId="{9FCF2E17-F25A-BC44-AD7E-69198095FD79}" dt="2022-07-19T14:15:11.179" v="1695" actId="20577"/>
      <pc:docMkLst>
        <pc:docMk/>
      </pc:docMkLst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979649407" sldId="25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41078548" sldId="26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37942562" sldId="29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79153492" sldId="29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689816630" sldId="30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9771542" sldId="30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64121930" sldId="30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13758320" sldId="30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12682184" sldId="30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86176497" sldId="30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423133475" sldId="30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345629806" sldId="30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201278032" sldId="30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57309788" sldId="31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498161071" sldId="31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279224923" sldId="31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827296069" sldId="31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60353361" sldId="31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84600926" sldId="31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404339508" sldId="31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624695530" sldId="31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693104180" sldId="31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848212632" sldId="32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84736873" sldId="32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7452217" sldId="32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193403196" sldId="32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198383687" sldId="32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473585384" sldId="32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01886799" sldId="32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309782655" sldId="32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85171815" sldId="32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47012370" sldId="33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237534520" sldId="33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682271074" sldId="33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883369230" sldId="33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005271684" sldId="33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428028254" sldId="33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253058185" sldId="33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57788945" sldId="33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183651750" sldId="340"/>
        </pc:sldMkLst>
      </pc:sldChg>
      <pc:sldChg chg="modSp mod">
        <pc:chgData name="Rainer Haider" userId="b386d1f2-2293-41e7-968a-53b53d143285" providerId="ADAL" clId="{9FCF2E17-F25A-BC44-AD7E-69198095FD79}" dt="2022-07-19T14:15:11.179" v="1695" actId="20577"/>
        <pc:sldMkLst>
          <pc:docMk/>
          <pc:sldMk cId="1874815660" sldId="343"/>
        </pc:sldMkLst>
        <pc:spChg chg="mod">
          <ac:chgData name="Rainer Haider" userId="b386d1f2-2293-41e7-968a-53b53d143285" providerId="ADAL" clId="{9FCF2E17-F25A-BC44-AD7E-69198095FD79}" dt="2022-07-19T14:14:00.268" v="1667" actId="20577"/>
          <ac:spMkLst>
            <pc:docMk/>
            <pc:sldMk cId="1874815660" sldId="343"/>
            <ac:spMk id="11" creationId="{D3137F12-6861-433A-8376-E300A6A5B116}"/>
          </ac:spMkLst>
        </pc:spChg>
        <pc:spChg chg="mod">
          <ac:chgData name="Rainer Haider" userId="b386d1f2-2293-41e7-968a-53b53d143285" providerId="ADAL" clId="{9FCF2E17-F25A-BC44-AD7E-69198095FD79}" dt="2022-07-19T14:15:11.179" v="1695" actId="20577"/>
          <ac:spMkLst>
            <pc:docMk/>
            <pc:sldMk cId="1874815660" sldId="343"/>
            <ac:spMk id="16" creationId="{35A7C7A4-ED78-4AD2-A210-EE56B792AB9E}"/>
          </ac:spMkLst>
        </pc:spChg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821656516" sldId="34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24655250" sldId="34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287660954" sldId="35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76802144" sldId="351"/>
        </pc:sldMkLst>
      </pc:sldChg>
      <pc:sldChg chg="addSp modSp mod">
        <pc:chgData name="Rainer Haider" userId="b386d1f2-2293-41e7-968a-53b53d143285" providerId="ADAL" clId="{9FCF2E17-F25A-BC44-AD7E-69198095FD79}" dt="2022-07-19T14:04:35.383" v="1665" actId="20577"/>
        <pc:sldMkLst>
          <pc:docMk/>
          <pc:sldMk cId="1455370035" sldId="359"/>
        </pc:sldMkLst>
        <pc:spChg chg="add mod">
          <ac:chgData name="Rainer Haider" userId="b386d1f2-2293-41e7-968a-53b53d143285" providerId="ADAL" clId="{9FCF2E17-F25A-BC44-AD7E-69198095FD79}" dt="2022-07-19T14:04:35.383" v="1665" actId="20577"/>
          <ac:spMkLst>
            <pc:docMk/>
            <pc:sldMk cId="1455370035" sldId="359"/>
            <ac:spMk id="2" creationId="{A64A917F-20EC-365C-8290-587E377E4007}"/>
          </ac:spMkLst>
        </pc:spChg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552695086" sldId="360"/>
        </pc:sldMkLst>
      </pc:sldChg>
      <pc:sldChg chg="addSp modSp mod">
        <pc:chgData name="Rainer Haider" userId="b386d1f2-2293-41e7-968a-53b53d143285" providerId="ADAL" clId="{9FCF2E17-F25A-BC44-AD7E-69198095FD79}" dt="2022-07-19T13:08:47.331" v="941" actId="20577"/>
        <pc:sldMkLst>
          <pc:docMk/>
          <pc:sldMk cId="1080908251" sldId="367"/>
        </pc:sldMkLst>
        <pc:spChg chg="add mod">
          <ac:chgData name="Rainer Haider" userId="b386d1f2-2293-41e7-968a-53b53d143285" providerId="ADAL" clId="{9FCF2E17-F25A-BC44-AD7E-69198095FD79}" dt="2022-07-19T13:08:47.331" v="941" actId="20577"/>
          <ac:spMkLst>
            <pc:docMk/>
            <pc:sldMk cId="1080908251" sldId="367"/>
            <ac:spMk id="2" creationId="{5798B334-FDA6-6E79-9DEC-70BD9B99F0FA}"/>
          </ac:spMkLst>
        </pc:spChg>
      </pc:sldChg>
      <pc:sldChg chg="del">
        <pc:chgData name="Rainer Haider" userId="b386d1f2-2293-41e7-968a-53b53d143285" providerId="ADAL" clId="{9FCF2E17-F25A-BC44-AD7E-69198095FD79}" dt="2022-07-14T10:32:23.684" v="18" actId="2696"/>
        <pc:sldMkLst>
          <pc:docMk/>
          <pc:sldMk cId="416390567" sldId="369"/>
        </pc:sldMkLst>
      </pc:sldChg>
      <pc:sldChg chg="modSp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1589789755" sldId="370"/>
        </pc:sldMkLst>
        <pc:picChg chg="mod">
          <ac:chgData name="Rainer Haider" userId="b386d1f2-2293-41e7-968a-53b53d143285" providerId="ADAL" clId="{9FCF2E17-F25A-BC44-AD7E-69198095FD79}" dt="2022-07-14T10:31:59.671" v="17" actId="1076"/>
          <ac:picMkLst>
            <pc:docMk/>
            <pc:sldMk cId="1589789755" sldId="370"/>
            <ac:picMk id="31" creationId="{83FA40AF-271E-3AFE-F4B9-4B9D593C7EFB}"/>
          </ac:picMkLst>
        </pc:picChg>
      </pc:sldChg>
      <pc:sldChg chg="modSp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2452890487" sldId="371"/>
        </pc:sldMkLst>
        <pc:picChg chg="mod">
          <ac:chgData name="Rainer Haider" userId="b386d1f2-2293-41e7-968a-53b53d143285" providerId="ADAL" clId="{9FCF2E17-F25A-BC44-AD7E-69198095FD79}" dt="2022-07-14T10:31:50.950" v="15" actId="1076"/>
          <ac:picMkLst>
            <pc:docMk/>
            <pc:sldMk cId="2452890487" sldId="371"/>
            <ac:picMk id="4" creationId="{0EC91C7B-E1A3-9437-2B58-165C28A54AA3}"/>
          </ac:picMkLst>
        </pc:picChg>
      </pc:sldChg>
      <pc:sldChg chg="addSp delSp modSp add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3270708128" sldId="372"/>
        </pc:sldMkLst>
        <pc:spChg chg="mod">
          <ac:chgData name="Rainer Haider" userId="b386d1f2-2293-41e7-968a-53b53d143285" providerId="ADAL" clId="{9FCF2E17-F25A-BC44-AD7E-69198095FD79}" dt="2022-07-14T12:07:36.998" v="32" actId="20577"/>
          <ac:spMkLst>
            <pc:docMk/>
            <pc:sldMk cId="3270708128" sldId="372"/>
            <ac:spMk id="5" creationId="{AFDC44F6-E949-2CAF-C9D5-B16785E7A162}"/>
          </ac:spMkLst>
        </pc:spChg>
        <pc:picChg chg="add mod">
          <ac:chgData name="Rainer Haider" userId="b386d1f2-2293-41e7-968a-53b53d143285" providerId="ADAL" clId="{9FCF2E17-F25A-BC44-AD7E-69198095FD79}" dt="2022-07-14T10:31:47.736" v="14" actId="1076"/>
          <ac:picMkLst>
            <pc:docMk/>
            <pc:sldMk cId="3270708128" sldId="372"/>
            <ac:picMk id="2" creationId="{2F1C7086-FFB7-C830-458E-460D00A9FA67}"/>
          </ac:picMkLst>
        </pc:picChg>
        <pc:picChg chg="del">
          <ac:chgData name="Rainer Haider" userId="b386d1f2-2293-41e7-968a-53b53d143285" providerId="ADAL" clId="{9FCF2E17-F25A-BC44-AD7E-69198095FD79}" dt="2022-07-14T10:30:37.607" v="1" actId="478"/>
          <ac:picMkLst>
            <pc:docMk/>
            <pc:sldMk cId="3270708128" sldId="372"/>
            <ac:picMk id="4" creationId="{0EC91C7B-E1A3-9437-2B58-165C28A54AA3}"/>
          </ac:picMkLst>
        </pc:picChg>
      </pc:sldChg>
      <pc:sldChg chg="addSp delSp modSp add mod setBg setClrOvrMap delDesignElem">
        <pc:chgData name="Rainer Haider" userId="b386d1f2-2293-41e7-968a-53b53d143285" providerId="ADAL" clId="{9FCF2E17-F25A-BC44-AD7E-69198095FD79}" dt="2022-07-19T13:17:10.288" v="1032" actId="20577"/>
        <pc:sldMkLst>
          <pc:docMk/>
          <pc:sldMk cId="1442630850" sldId="373"/>
        </pc:sldMkLst>
        <pc:spChg chg="add mod">
          <ac:chgData name="Rainer Haider" userId="b386d1f2-2293-41e7-968a-53b53d143285" providerId="ADAL" clId="{9FCF2E17-F25A-BC44-AD7E-69198095FD79}" dt="2022-07-19T13:17:10.288" v="1032" actId="20577"/>
          <ac:spMkLst>
            <pc:docMk/>
            <pc:sldMk cId="1442630850" sldId="373"/>
            <ac:spMk id="2" creationId="{A10B9985-EA6D-93F4-401B-30AFE832EB7B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3" creationId="{5A59F003-E00A-43F9-91DC-CC54E3B87466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5" creationId="{D74A4382-E3AD-430A-9A1F-DFA3E0E77A7D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7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2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3" creationId="{5A59F003-E00A-43F9-91DC-CC54E3B8746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4" creationId="{D74A4382-E3AD-430A-9A1F-DFA3E0E77A7D}"/>
          </ac:spMkLst>
        </pc:spChg>
      </pc:sldChg>
      <pc:sldChg chg="addSp modSp add mod ord">
        <pc:chgData name="Rainer Haider" userId="b386d1f2-2293-41e7-968a-53b53d143285" providerId="ADAL" clId="{9FCF2E17-F25A-BC44-AD7E-69198095FD79}" dt="2022-07-19T13:09:27.380" v="1016" actId="20577"/>
        <pc:sldMkLst>
          <pc:docMk/>
          <pc:sldMk cId="965137718" sldId="374"/>
        </pc:sldMkLst>
        <pc:spChg chg="add mod">
          <ac:chgData name="Rainer Haider" userId="b386d1f2-2293-41e7-968a-53b53d143285" providerId="ADAL" clId="{9FCF2E17-F25A-BC44-AD7E-69198095FD79}" dt="2022-07-19T13:09:27.380" v="1016" actId="20577"/>
          <ac:spMkLst>
            <pc:docMk/>
            <pc:sldMk cId="965137718" sldId="374"/>
            <ac:spMk id="2" creationId="{B8A4FC45-926C-E632-ED83-FFCEBD074578}"/>
          </ac:spMkLst>
        </pc:spChg>
      </pc:sldChg>
      <pc:sldChg chg="delSp add del setBg delDesignElem">
        <pc:chgData name="Rainer Haider" userId="b386d1f2-2293-41e7-968a-53b53d143285" providerId="ADAL" clId="{9FCF2E17-F25A-BC44-AD7E-69198095FD79}" dt="2022-07-14T12:08:06.890" v="37" actId="2696"/>
        <pc:sldMkLst>
          <pc:docMk/>
          <pc:sldMk cId="3427802813" sldId="374"/>
        </pc:sldMkLst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2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3" creationId="{5A59F003-E00A-43F9-91DC-CC54E3B87466}"/>
          </ac:spMkLst>
        </pc:spChg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4" creationId="{D74A4382-E3AD-430A-9A1F-DFA3E0E77A7D}"/>
          </ac:spMkLst>
        </pc:spChg>
      </pc:sldChg>
      <pc:sldChg chg="addSp delSp modSp add mod ord">
        <pc:chgData name="Rainer Haider" userId="b386d1f2-2293-41e7-968a-53b53d143285" providerId="ADAL" clId="{9FCF2E17-F25A-BC44-AD7E-69198095FD79}" dt="2022-07-19T13:08:14.653" v="892" actId="20577"/>
        <pc:sldMkLst>
          <pc:docMk/>
          <pc:sldMk cId="4190681015" sldId="375"/>
        </pc:sldMkLst>
        <pc:spChg chg="add del mod">
          <ac:chgData name="Rainer Haider" userId="b386d1f2-2293-41e7-968a-53b53d143285" providerId="ADAL" clId="{9FCF2E17-F25A-BC44-AD7E-69198095FD79}" dt="2022-07-19T12:44:54.638" v="423"/>
          <ac:spMkLst>
            <pc:docMk/>
            <pc:sldMk cId="4190681015" sldId="375"/>
            <ac:spMk id="2" creationId="{8919CDC5-9597-B7CC-D108-6EB2C02EF29A}"/>
          </ac:spMkLst>
        </pc:spChg>
        <pc:spChg chg="add mod">
          <ac:chgData name="Rainer Haider" userId="b386d1f2-2293-41e7-968a-53b53d143285" providerId="ADAL" clId="{9FCF2E17-F25A-BC44-AD7E-69198095FD79}" dt="2022-07-19T13:08:14.653" v="892" actId="20577"/>
          <ac:spMkLst>
            <pc:docMk/>
            <pc:sldMk cId="4190681015" sldId="375"/>
            <ac:spMk id="3" creationId="{6F81ADB1-AD46-CD0E-ADF3-3F20101A3CAA}"/>
          </ac:spMkLst>
        </pc:spChg>
        <pc:picChg chg="mod">
          <ac:chgData name="Rainer Haider" userId="b386d1f2-2293-41e7-968a-53b53d143285" providerId="ADAL" clId="{9FCF2E17-F25A-BC44-AD7E-69198095FD79}" dt="2022-07-19T13:07:56.432" v="863" actId="1076"/>
          <ac:picMkLst>
            <pc:docMk/>
            <pc:sldMk cId="4190681015" sldId="375"/>
            <ac:picMk id="4098" creationId="{37FA4F08-612A-39C2-5DEE-651F7EE9DC8D}"/>
          </ac:picMkLst>
        </pc:picChg>
      </pc:sldChg>
      <pc:sldChg chg="addSp modSp new mod setBg">
        <pc:chgData name="Rainer Haider" userId="b386d1f2-2293-41e7-968a-53b53d143285" providerId="ADAL" clId="{9FCF2E17-F25A-BC44-AD7E-69198095FD79}" dt="2022-07-14T13:11:24.107" v="161" actId="1036"/>
        <pc:sldMkLst>
          <pc:docMk/>
          <pc:sldMk cId="3990668951" sldId="376"/>
        </pc:sldMkLst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7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9" creationId="{83C98ABE-055B-441F-B07E-44F97F083C39}"/>
          </ac:spMkLst>
        </pc:spChg>
        <pc:spChg chg="add mod">
          <ac:chgData name="Rainer Haider" userId="b386d1f2-2293-41e7-968a-53b53d143285" providerId="ADAL" clId="{9FCF2E17-F25A-BC44-AD7E-69198095FD79}" dt="2022-07-14T13:11:17.374" v="158" actId="20577"/>
          <ac:spMkLst>
            <pc:docMk/>
            <pc:sldMk cId="3990668951" sldId="376"/>
            <ac:spMk id="10" creationId="{E4A5EEB9-DE25-00C8-3E5C-F6E9A93DA603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1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3" creationId="{3783CA14-24A1-485C-8B30-D6A5D87987AD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5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7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9" creationId="{3ECA69A1-7536-43AC-85EF-C7106179F5ED}"/>
          </ac:spMkLst>
        </pc:spChg>
        <pc:picChg chg="add mod">
          <ac:chgData name="Rainer Haider" userId="b386d1f2-2293-41e7-968a-53b53d143285" providerId="ADAL" clId="{9FCF2E17-F25A-BC44-AD7E-69198095FD79}" dt="2022-07-14T13:11:24.107" v="161" actId="1036"/>
          <ac:picMkLst>
            <pc:docMk/>
            <pc:sldMk cId="3990668951" sldId="376"/>
            <ac:picMk id="2" creationId="{A5801E28-ED95-9589-E225-052210FC937E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4T13:11:46.158" v="165" actId="20577"/>
        <pc:sldMkLst>
          <pc:docMk/>
          <pc:sldMk cId="698381495" sldId="377"/>
        </pc:sldMkLst>
        <pc:spChg chg="add del mod">
          <ac:chgData name="Rainer Haider" userId="b386d1f2-2293-41e7-968a-53b53d143285" providerId="ADAL" clId="{9FCF2E17-F25A-BC44-AD7E-69198095FD79}" dt="2022-07-14T13:10:41.262" v="109" actId="478"/>
          <ac:spMkLst>
            <pc:docMk/>
            <pc:sldMk cId="698381495" sldId="377"/>
            <ac:spMk id="4" creationId="{E8142FCD-6F5C-C3C6-C637-FF4285DAC36F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7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9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1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3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5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7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9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4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6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8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0" creationId="{3783CA14-24A1-485C-8B30-D6A5D87987AD}"/>
          </ac:spMkLst>
        </pc:spChg>
        <pc:spChg chg="add mod">
          <ac:chgData name="Rainer Haider" userId="b386d1f2-2293-41e7-968a-53b53d143285" providerId="ADAL" clId="{9FCF2E17-F25A-BC44-AD7E-69198095FD79}" dt="2022-07-14T13:11:46.158" v="165" actId="20577"/>
          <ac:spMkLst>
            <pc:docMk/>
            <pc:sldMk cId="698381495" sldId="377"/>
            <ac:spMk id="31" creationId="{C21078EC-8330-0D2D-56D8-6B7DFF0B3DD5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2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4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6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1" creationId="{569BBA9B-8F4E-4D2B-BEFA-41A475443377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3" creationId="{851012D1-8033-40B1-9EC0-91390FFC7403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5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7" creationId="{D291F021-C45C-4D44-A2B8-A789E386CC42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49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1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2" creationId="{83C98ABE-055B-441F-B07E-44F97F083C39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3" creationId="{3ECA69A1-7536-43AC-85EF-C7106179F5ED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5" creationId="{3783CA14-24A1-485C-8B30-D6A5D87987AD}"/>
          </ac:spMkLst>
        </pc:spChg>
        <pc:picChg chg="add del mod">
          <ac:chgData name="Rainer Haider" userId="b386d1f2-2293-41e7-968a-53b53d143285" providerId="ADAL" clId="{9FCF2E17-F25A-BC44-AD7E-69198095FD79}" dt="2022-07-14T13:08:14.377" v="55" actId="478"/>
          <ac:picMkLst>
            <pc:docMk/>
            <pc:sldMk cId="698381495" sldId="377"/>
            <ac:picMk id="2" creationId="{09B74DD4-68A5-EA28-3284-66EE6D1DC715}"/>
          </ac:picMkLst>
        </pc:picChg>
        <pc:picChg chg="add mod">
          <ac:chgData name="Rainer Haider" userId="b386d1f2-2293-41e7-968a-53b53d143285" providerId="ADAL" clId="{9FCF2E17-F25A-BC44-AD7E-69198095FD79}" dt="2022-07-14T13:10:51.167" v="113" actId="1076"/>
          <ac:picMkLst>
            <pc:docMk/>
            <pc:sldMk cId="698381495" sldId="377"/>
            <ac:picMk id="3" creationId="{DAAA76FB-B42C-A113-1688-3951924580DA}"/>
          </ac:picMkLst>
        </pc:picChg>
      </pc:sldChg>
      <pc:sldChg chg="add del">
        <pc:chgData name="Rainer Haider" userId="b386d1f2-2293-41e7-968a-53b53d143285" providerId="ADAL" clId="{9FCF2E17-F25A-BC44-AD7E-69198095FD79}" dt="2022-07-14T12:55:57.857" v="47"/>
        <pc:sldMkLst>
          <pc:docMk/>
          <pc:sldMk cId="4233032771" sldId="377"/>
        </pc:sldMkLst>
      </pc:sldChg>
      <pc:sldChg chg="addSp delSp modSp new del mod">
        <pc:chgData name="Rainer Haider" userId="b386d1f2-2293-41e7-968a-53b53d143285" providerId="ADAL" clId="{9FCF2E17-F25A-BC44-AD7E-69198095FD79}" dt="2022-07-19T07:45:47.956" v="184" actId="2696"/>
        <pc:sldMkLst>
          <pc:docMk/>
          <pc:sldMk cId="1828144411" sldId="379"/>
        </pc:sldMkLst>
        <pc:picChg chg="add del mod">
          <ac:chgData name="Rainer Haider" userId="b386d1f2-2293-41e7-968a-53b53d143285" providerId="ADAL" clId="{9FCF2E17-F25A-BC44-AD7E-69198095FD79}" dt="2022-07-19T07:45:37.828" v="183" actId="478"/>
          <ac:picMkLst>
            <pc:docMk/>
            <pc:sldMk cId="1828144411" sldId="379"/>
            <ac:picMk id="2" creationId="{665D8072-763C-DDCC-D7E8-F67D3796B75B}"/>
          </ac:picMkLst>
        </pc:picChg>
        <pc:picChg chg="add del mod">
          <ac:chgData name="Rainer Haider" userId="b386d1f2-2293-41e7-968a-53b53d143285" providerId="ADAL" clId="{9FCF2E17-F25A-BC44-AD7E-69198095FD79}" dt="2022-07-19T07:41:11.440" v="174" actId="21"/>
          <ac:picMkLst>
            <pc:docMk/>
            <pc:sldMk cId="1828144411" sldId="379"/>
            <ac:picMk id="3" creationId="{B8F2C64D-561A-6AF6-0976-A45CA4B49BFC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08:05:41.581" v="275" actId="1036"/>
        <pc:sldMkLst>
          <pc:docMk/>
          <pc:sldMk cId="3089936822" sldId="379"/>
        </pc:sldMkLst>
        <pc:spChg chg="add mod">
          <ac:chgData name="Rainer Haider" userId="b386d1f2-2293-41e7-968a-53b53d143285" providerId="ADAL" clId="{9FCF2E17-F25A-BC44-AD7E-69198095FD79}" dt="2022-07-19T08:05:41.581" v="275" actId="1036"/>
          <ac:spMkLst>
            <pc:docMk/>
            <pc:sldMk cId="3089936822" sldId="379"/>
            <ac:spMk id="5" creationId="{63F9402E-0D10-5089-E1D9-7E237C6D956D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7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9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1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3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5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7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9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4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6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8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0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2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4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6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38" creationId="{664E23E2-7440-4E36-A67B-0F88C5F7E185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39" creationId="{B06949AE-010D-4C18-8AED-7872085ADD57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40" creationId="{FE54AADB-50C7-4293-94C0-27361A32B8CF}"/>
          </ac:spMkLst>
        </pc:spChg>
        <pc:spChg chg="add del">
          <ac:chgData name="Rainer Haider" userId="b386d1f2-2293-41e7-968a-53b53d143285" providerId="ADAL" clId="{9FCF2E17-F25A-BC44-AD7E-69198095FD79}" dt="2022-07-19T08:01:29.568" v="203" actId="26606"/>
          <ac:spMkLst>
            <pc:docMk/>
            <pc:sldMk cId="3089936822" sldId="379"/>
            <ac:spMk id="41" creationId="{A9F529C3-C941-49FD-8C67-82F134F64BDB}"/>
          </ac:spMkLst>
        </pc:spChg>
        <pc:spChg chg="add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42" creationId="{E97C36FC-DEAA-4DCA-B0AB-7F9357FA4016}"/>
          </ac:spMkLst>
        </pc:spChg>
        <pc:spChg chg="add del">
          <ac:chgData name="Rainer Haider" userId="b386d1f2-2293-41e7-968a-53b53d143285" providerId="ADAL" clId="{9FCF2E17-F25A-BC44-AD7E-69198095FD79}" dt="2022-07-19T08:01:29.568" v="203" actId="26606"/>
          <ac:spMkLst>
            <pc:docMk/>
            <pc:sldMk cId="3089936822" sldId="379"/>
            <ac:spMk id="43" creationId="{20586029-32A0-47E5-9AEC-AE3ABA6B94D0}"/>
          </ac:spMkLst>
        </pc:spChg>
        <pc:spChg chg="add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44" creationId="{278C38CD-A630-49FF-8417-6792A2B13FCA}"/>
          </ac:spMkLst>
        </pc:spChg>
        <pc:spChg chg="add del">
          <ac:chgData name="Rainer Haider" userId="b386d1f2-2293-41e7-968a-53b53d143285" providerId="ADAL" clId="{9FCF2E17-F25A-BC44-AD7E-69198095FD79}" dt="2022-07-19T08:01:30.461" v="205" actId="26606"/>
          <ac:spMkLst>
            <pc:docMk/>
            <pc:sldMk cId="3089936822" sldId="379"/>
            <ac:spMk id="47" creationId="{9E90EB45-EEE9-4563-8179-65EF62AE0978}"/>
          </ac:spMkLst>
        </pc:spChg>
        <pc:spChg chg="add del">
          <ac:chgData name="Rainer Haider" userId="b386d1f2-2293-41e7-968a-53b53d143285" providerId="ADAL" clId="{9FCF2E17-F25A-BC44-AD7E-69198095FD79}" dt="2022-07-19T08:01:30.461" v="205" actId="26606"/>
          <ac:spMkLst>
            <pc:docMk/>
            <pc:sldMk cId="3089936822" sldId="379"/>
            <ac:spMk id="48" creationId="{23D0EF74-AD1E-4FD9-914D-8EC9058EBBA3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49" creationId="{2217FF4A-5EDF-43B7-90EE-BDD9F1E9EAC2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0" creationId="{7AA67C3D-6D28-4C64-81F8-295FC9396EB6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1" creationId="{8DBEAE55-3EA1-41D7-A212-5F7D8986C1F2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2" creationId="{CFC5F0E7-644F-4101-BE72-12825CF537E7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3" creationId="{74283919-7E00-4FC2-BFC9-3F56E58808F7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5" creationId="{B527B32F-07F3-4C94-B09B-8C8F310F0D56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6" creationId="{7F41D4CC-403D-465E-9223-3277868A5D9E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7" creationId="{3DC4C688-715E-4A31-AB90-6A5752887D8A}"/>
          </ac:spMkLst>
        </pc:spChg>
        <pc:spChg chg="add del">
          <ac:chgData name="Rainer Haider" userId="b386d1f2-2293-41e7-968a-53b53d143285" providerId="ADAL" clId="{9FCF2E17-F25A-BC44-AD7E-69198095FD79}" dt="2022-07-19T08:02:17.933" v="211" actId="26606"/>
          <ac:spMkLst>
            <pc:docMk/>
            <pc:sldMk cId="3089936822" sldId="379"/>
            <ac:spMk id="59" creationId="{039DB30E-C3ED-4CEE-9F6D-2C7541F30D94}"/>
          </ac:spMkLst>
        </pc:spChg>
        <pc:spChg chg="add del">
          <ac:chgData name="Rainer Haider" userId="b386d1f2-2293-41e7-968a-53b53d143285" providerId="ADAL" clId="{9FCF2E17-F25A-BC44-AD7E-69198095FD79}" dt="2022-07-19T08:02:23.449" v="213" actId="26606"/>
          <ac:spMkLst>
            <pc:docMk/>
            <pc:sldMk cId="3089936822" sldId="379"/>
            <ac:spMk id="61" creationId="{D99D2C73-08B0-4F6B-A8E9-4651E6BDBE48}"/>
          </ac:spMkLst>
        </pc:spChg>
        <pc:spChg chg="add del">
          <ac:chgData name="Rainer Haider" userId="b386d1f2-2293-41e7-968a-53b53d143285" providerId="ADAL" clId="{9FCF2E17-F25A-BC44-AD7E-69198095FD79}" dt="2022-07-19T08:02:23.449" v="213" actId="26606"/>
          <ac:spMkLst>
            <pc:docMk/>
            <pc:sldMk cId="3089936822" sldId="379"/>
            <ac:spMk id="62" creationId="{968DB88C-7EF2-487C-85D1-848F61F13E3F}"/>
          </ac:spMkLst>
        </pc:spChg>
        <pc:spChg chg="add del">
          <ac:chgData name="Rainer Haider" userId="b386d1f2-2293-41e7-968a-53b53d143285" providerId="ADAL" clId="{9FCF2E17-F25A-BC44-AD7E-69198095FD79}" dt="2022-07-19T08:02:24.295" v="215" actId="26606"/>
          <ac:spMkLst>
            <pc:docMk/>
            <pc:sldMk cId="3089936822" sldId="379"/>
            <ac:spMk id="64" creationId="{99D1FD2A-2BBA-4B7A-80E4-09314FE251FE}"/>
          </ac:spMkLst>
        </pc:spChg>
        <pc:spChg chg="add del">
          <ac:chgData name="Rainer Haider" userId="b386d1f2-2293-41e7-968a-53b53d143285" providerId="ADAL" clId="{9FCF2E17-F25A-BC44-AD7E-69198095FD79}" dt="2022-07-19T08:02:43.256" v="217" actId="26606"/>
          <ac:spMkLst>
            <pc:docMk/>
            <pc:sldMk cId="3089936822" sldId="379"/>
            <ac:spMk id="66" creationId="{E97C36FC-DEAA-4DCA-B0AB-7F9357FA4016}"/>
          </ac:spMkLst>
        </pc:spChg>
        <pc:spChg chg="add del">
          <ac:chgData name="Rainer Haider" userId="b386d1f2-2293-41e7-968a-53b53d143285" providerId="ADAL" clId="{9FCF2E17-F25A-BC44-AD7E-69198095FD79}" dt="2022-07-19T08:02:43.256" v="217" actId="26606"/>
          <ac:spMkLst>
            <pc:docMk/>
            <pc:sldMk cId="3089936822" sldId="379"/>
            <ac:spMk id="67" creationId="{278C38CD-A630-49FF-8417-6792A2B13FCA}"/>
          </ac:spMkLst>
        </pc:spChg>
        <pc:picChg chg="add del mod">
          <ac:chgData name="Rainer Haider" userId="b386d1f2-2293-41e7-968a-53b53d143285" providerId="ADAL" clId="{9FCF2E17-F25A-BC44-AD7E-69198095FD79}" dt="2022-07-19T08:00:44.799" v="198" actId="478"/>
          <ac:picMkLst>
            <pc:docMk/>
            <pc:sldMk cId="3089936822" sldId="379"/>
            <ac:picMk id="2" creationId="{1022EFAD-2C7E-D0C0-D585-15DEB2BD43C4}"/>
          </ac:picMkLst>
        </pc:picChg>
        <pc:picChg chg="add mod ord modCrop">
          <ac:chgData name="Rainer Haider" userId="b386d1f2-2293-41e7-968a-53b53d143285" providerId="ADAL" clId="{9FCF2E17-F25A-BC44-AD7E-69198095FD79}" dt="2022-07-19T08:04:37.474" v="266" actId="18131"/>
          <ac:picMkLst>
            <pc:docMk/>
            <pc:sldMk cId="3089936822" sldId="379"/>
            <ac:picMk id="3" creationId="{DFEF9FA7-53F8-66FA-E666-E0FF7EBDB3E5}"/>
          </ac:picMkLst>
        </pc:picChg>
        <pc:picChg chg="add mod">
          <ac:chgData name="Rainer Haider" userId="b386d1f2-2293-41e7-968a-53b53d143285" providerId="ADAL" clId="{9FCF2E17-F25A-BC44-AD7E-69198095FD79}" dt="2022-07-19T08:03:05.686" v="222" actId="26606"/>
          <ac:picMkLst>
            <pc:docMk/>
            <pc:sldMk cId="3089936822" sldId="379"/>
            <ac:picMk id="4" creationId="{6409121F-4B14-5034-E18B-C4311B4AB38B}"/>
          </ac:picMkLst>
        </pc:picChg>
        <pc:cxnChg chg="add del">
          <ac:chgData name="Rainer Haider" userId="b386d1f2-2293-41e7-968a-53b53d143285" providerId="ADAL" clId="{9FCF2E17-F25A-BC44-AD7E-69198095FD79}" dt="2022-07-19T08:01:29.568" v="203" actId="26606"/>
          <ac:cxnSpMkLst>
            <pc:docMk/>
            <pc:sldMk cId="3089936822" sldId="379"/>
            <ac:cxnSpMk id="45" creationId="{8C730EAB-A532-4295-A302-FB4B90DB9F5E}"/>
          </ac:cxnSpMkLst>
        </pc:cxn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2011096372" sldId="380"/>
        </pc:sldMkLst>
      </pc:sldChg>
      <pc:sldChg chg="addSp modSp new del">
        <pc:chgData name="Rainer Haider" userId="b386d1f2-2293-41e7-968a-53b53d143285" providerId="ADAL" clId="{9FCF2E17-F25A-BC44-AD7E-69198095FD79}" dt="2022-07-19T07:55:31.936" v="188" actId="2696"/>
        <pc:sldMkLst>
          <pc:docMk/>
          <pc:sldMk cId="2466202131" sldId="380"/>
        </pc:sldMkLst>
        <pc:picChg chg="add mod">
          <ac:chgData name="Rainer Haider" userId="b386d1f2-2293-41e7-968a-53b53d143285" providerId="ADAL" clId="{9FCF2E17-F25A-BC44-AD7E-69198095FD79}" dt="2022-07-19T07:41:16.952" v="175"/>
          <ac:picMkLst>
            <pc:docMk/>
            <pc:sldMk cId="2466202131" sldId="380"/>
            <ac:picMk id="2" creationId="{3EFCB557-88DE-A4C3-3E1B-F823C9479926}"/>
          </ac:picMkLst>
        </pc:picChg>
      </pc:sldChg>
      <pc:sldChg chg="addSp delSp modSp new mod modClrScheme chgLayout">
        <pc:chgData name="Rainer Haider" userId="b386d1f2-2293-41e7-968a-53b53d143285" providerId="ADAL" clId="{9FCF2E17-F25A-BC44-AD7E-69198095FD79}" dt="2022-07-19T11:33:53.513" v="409" actId="14100"/>
        <pc:sldMkLst>
          <pc:docMk/>
          <pc:sldMk cId="4147427329" sldId="380"/>
        </pc:sldMkLst>
        <pc:spChg chg="add del mod ord">
          <ac:chgData name="Rainer Haider" userId="b386d1f2-2293-41e7-968a-53b53d143285" providerId="ADAL" clId="{9FCF2E17-F25A-BC44-AD7E-69198095FD79}" dt="2022-07-19T11:05:54.238" v="311" actId="478"/>
          <ac:spMkLst>
            <pc:docMk/>
            <pc:sldMk cId="4147427329" sldId="380"/>
            <ac:spMk id="4" creationId="{4A4FBB03-D2B8-6512-24EA-2D55A46D0D37}"/>
          </ac:spMkLst>
        </pc:spChg>
        <pc:spChg chg="add mod">
          <ac:chgData name="Rainer Haider" userId="b386d1f2-2293-41e7-968a-53b53d143285" providerId="ADAL" clId="{9FCF2E17-F25A-BC44-AD7E-69198095FD79}" dt="2022-07-19T11:33:53.513" v="409" actId="14100"/>
          <ac:spMkLst>
            <pc:docMk/>
            <pc:sldMk cId="4147427329" sldId="380"/>
            <ac:spMk id="5" creationId="{D91A8037-EA5E-FB5E-04EA-07EB7054C443}"/>
          </ac:spMkLst>
        </pc:spChg>
        <pc:spChg chg="add del mod">
          <ac:chgData name="Rainer Haider" userId="b386d1f2-2293-41e7-968a-53b53d143285" providerId="ADAL" clId="{9FCF2E17-F25A-BC44-AD7E-69198095FD79}" dt="2022-07-19T11:06:06.221" v="314" actId="478"/>
          <ac:spMkLst>
            <pc:docMk/>
            <pc:sldMk cId="4147427329" sldId="380"/>
            <ac:spMk id="7" creationId="{8C94C8DF-219A-0D9D-6066-8D1BB7D9D021}"/>
          </ac:spMkLst>
        </pc:spChg>
        <pc:spChg chg="add del mod">
          <ac:chgData name="Rainer Haider" userId="b386d1f2-2293-41e7-968a-53b53d143285" providerId="ADAL" clId="{9FCF2E17-F25A-BC44-AD7E-69198095FD79}" dt="2022-07-19T11:07:35.294" v="377" actId="478"/>
          <ac:spMkLst>
            <pc:docMk/>
            <pc:sldMk cId="4147427329" sldId="380"/>
            <ac:spMk id="8" creationId="{7B0DFFDB-3B2C-2EA1-3660-867DC8819DA5}"/>
          </ac:spMkLst>
        </pc:spChg>
        <pc:spChg chg="add mod">
          <ac:chgData name="Rainer Haider" userId="b386d1f2-2293-41e7-968a-53b53d143285" providerId="ADAL" clId="{9FCF2E17-F25A-BC44-AD7E-69198095FD79}" dt="2022-07-19T11:07:54.681" v="385" actId="20577"/>
          <ac:spMkLst>
            <pc:docMk/>
            <pc:sldMk cId="4147427329" sldId="380"/>
            <ac:spMk id="9" creationId="{6F4228B0-64B2-D935-053E-44DF1E885997}"/>
          </ac:spMkLst>
        </pc:spChg>
        <pc:picChg chg="add del">
          <ac:chgData name="Rainer Haider" userId="b386d1f2-2293-41e7-968a-53b53d143285" providerId="ADAL" clId="{9FCF2E17-F25A-BC44-AD7E-69198095FD79}" dt="2022-07-19T08:07:13.854" v="278" actId="478"/>
          <ac:picMkLst>
            <pc:docMk/>
            <pc:sldMk cId="4147427329" sldId="380"/>
            <ac:picMk id="2" creationId="{A830DFE9-FAAA-DDA8-E0BD-5EB16DF2C7B9}"/>
          </ac:picMkLst>
        </pc:picChg>
        <pc:picChg chg="add mod">
          <ac:chgData name="Rainer Haider" userId="b386d1f2-2293-41e7-968a-53b53d143285" providerId="ADAL" clId="{9FCF2E17-F25A-BC44-AD7E-69198095FD79}" dt="2022-07-19T11:08:58.845" v="396" actId="1076"/>
          <ac:picMkLst>
            <pc:docMk/>
            <pc:sldMk cId="4147427329" sldId="380"/>
            <ac:picMk id="3" creationId="{A3D3B920-DF0B-31E8-061F-4F0EB5E6DC4D}"/>
          </ac:picMkLst>
        </pc:pic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70436592" sldId="381"/>
        </pc:sldMkLst>
      </pc:sldChg>
      <pc:sldChg chg="addSp modSp new del">
        <pc:chgData name="Rainer Haider" userId="b386d1f2-2293-41e7-968a-53b53d143285" providerId="ADAL" clId="{9FCF2E17-F25A-BC44-AD7E-69198095FD79}" dt="2022-07-19T07:44:41.902" v="180" actId="2696"/>
        <pc:sldMkLst>
          <pc:docMk/>
          <pc:sldMk cId="576060542" sldId="381"/>
        </pc:sldMkLst>
        <pc:picChg chg="add mod">
          <ac:chgData name="Rainer Haider" userId="b386d1f2-2293-41e7-968a-53b53d143285" providerId="ADAL" clId="{9FCF2E17-F25A-BC44-AD7E-69198095FD79}" dt="2022-07-19T07:44:24.487" v="179"/>
          <ac:picMkLst>
            <pc:docMk/>
            <pc:sldMk cId="576060542" sldId="381"/>
            <ac:picMk id="2" creationId="{B7BDF2F2-A6AE-38AD-0A28-8C982B3E3D0B}"/>
          </ac:picMkLst>
        </pc:picChg>
      </pc:sldChg>
      <pc:sldChg chg="addSp new del">
        <pc:chgData name="Rainer Haider" userId="b386d1f2-2293-41e7-968a-53b53d143285" providerId="ADAL" clId="{9FCF2E17-F25A-BC44-AD7E-69198095FD79}" dt="2022-07-19T07:47:45.309" v="187" actId="2696"/>
        <pc:sldMkLst>
          <pc:docMk/>
          <pc:sldMk cId="1781906277" sldId="381"/>
        </pc:sldMkLst>
        <pc:picChg chg="add">
          <ac:chgData name="Rainer Haider" userId="b386d1f2-2293-41e7-968a-53b53d143285" providerId="ADAL" clId="{9FCF2E17-F25A-BC44-AD7E-69198095FD79}" dt="2022-07-19T07:46:22.965" v="186"/>
          <ac:picMkLst>
            <pc:docMk/>
            <pc:sldMk cId="1781906277" sldId="381"/>
            <ac:picMk id="2" creationId="{8DEFDB6B-13B3-FC90-7AEE-BAF7D2404AEE}"/>
          </ac:picMkLst>
        </pc:picChg>
      </pc:sldChg>
      <pc:sldChg chg="addSp delSp modSp new mod">
        <pc:chgData name="Rainer Haider" userId="b386d1f2-2293-41e7-968a-53b53d143285" providerId="ADAL" clId="{9FCF2E17-F25A-BC44-AD7E-69198095FD79}" dt="2022-07-19T11:08:48.162" v="395" actId="1076"/>
        <pc:sldMkLst>
          <pc:docMk/>
          <pc:sldMk cId="3399131154" sldId="381"/>
        </pc:sldMkLst>
        <pc:spChg chg="del">
          <ac:chgData name="Rainer Haider" userId="b386d1f2-2293-41e7-968a-53b53d143285" providerId="ADAL" clId="{9FCF2E17-F25A-BC44-AD7E-69198095FD79}" dt="2022-07-19T11:06:21.744" v="335" actId="478"/>
          <ac:spMkLst>
            <pc:docMk/>
            <pc:sldMk cId="3399131154" sldId="381"/>
            <ac:spMk id="2" creationId="{CCEA6BB5-592D-5543-66FA-79762DC41329}"/>
          </ac:spMkLst>
        </pc:spChg>
        <pc:spChg chg="add mod">
          <ac:chgData name="Rainer Haider" userId="b386d1f2-2293-41e7-968a-53b53d143285" providerId="ADAL" clId="{9FCF2E17-F25A-BC44-AD7E-69198095FD79}" dt="2022-07-19T11:08:16.924" v="390" actId="1036"/>
          <ac:spMkLst>
            <pc:docMk/>
            <pc:sldMk cId="3399131154" sldId="381"/>
            <ac:spMk id="4" creationId="{448DCB03-3F14-790A-057B-193B7C8455B2}"/>
          </ac:spMkLst>
        </pc:spChg>
        <pc:spChg chg="add mod">
          <ac:chgData name="Rainer Haider" userId="b386d1f2-2293-41e7-968a-53b53d143285" providerId="ADAL" clId="{9FCF2E17-F25A-BC44-AD7E-69198095FD79}" dt="2022-07-19T11:08:22.111" v="391" actId="1076"/>
          <ac:spMkLst>
            <pc:docMk/>
            <pc:sldMk cId="3399131154" sldId="381"/>
            <ac:spMk id="5" creationId="{49C098F6-04F2-CB55-9118-40C238861757}"/>
          </ac:spMkLst>
        </pc:spChg>
        <pc:spChg chg="add mod">
          <ac:chgData name="Rainer Haider" userId="b386d1f2-2293-41e7-968a-53b53d143285" providerId="ADAL" clId="{9FCF2E17-F25A-BC44-AD7E-69198095FD79}" dt="2022-07-19T11:06:51.179" v="374" actId="20577"/>
          <ac:spMkLst>
            <pc:docMk/>
            <pc:sldMk cId="3399131154" sldId="381"/>
            <ac:spMk id="6" creationId="{46FE4E70-FCB9-F8A1-E1C4-A8D60C9755A0}"/>
          </ac:spMkLst>
        </pc:spChg>
        <pc:picChg chg="add mod">
          <ac:chgData name="Rainer Haider" userId="b386d1f2-2293-41e7-968a-53b53d143285" providerId="ADAL" clId="{9FCF2E17-F25A-BC44-AD7E-69198095FD79}" dt="2022-07-19T11:08:48.162" v="395" actId="1076"/>
          <ac:picMkLst>
            <pc:docMk/>
            <pc:sldMk cId="3399131154" sldId="381"/>
            <ac:picMk id="3" creationId="{EC92E7C4-33E0-B7B6-C8D2-8BE52A399E99}"/>
          </ac:picMkLst>
        </pc:picChg>
      </pc:sldChg>
      <pc:sldChg chg="addSp delSp modSp new mod">
        <pc:chgData name="Rainer Haider" userId="b386d1f2-2293-41e7-968a-53b53d143285" providerId="ADAL" clId="{9FCF2E17-F25A-BC44-AD7E-69198095FD79}" dt="2022-07-19T11:09:36.942" v="407" actId="14100"/>
        <pc:sldMkLst>
          <pc:docMk/>
          <pc:sldMk cId="581847080" sldId="382"/>
        </pc:sldMkLst>
        <pc:spChg chg="del">
          <ac:chgData name="Rainer Haider" userId="b386d1f2-2293-41e7-968a-53b53d143285" providerId="ADAL" clId="{9FCF2E17-F25A-BC44-AD7E-69198095FD79}" dt="2022-07-19T11:06:33.399" v="354" actId="478"/>
          <ac:spMkLst>
            <pc:docMk/>
            <pc:sldMk cId="581847080" sldId="382"/>
            <ac:spMk id="2" creationId="{13D43913-0B1A-6A56-E0FC-0D9A471E67CD}"/>
          </ac:spMkLst>
        </pc:spChg>
        <pc:spChg chg="add mod">
          <ac:chgData name="Rainer Haider" userId="b386d1f2-2293-41e7-968a-53b53d143285" providerId="ADAL" clId="{9FCF2E17-F25A-BC44-AD7E-69198095FD79}" dt="2022-07-19T11:09:23.459" v="404" actId="1036"/>
          <ac:spMkLst>
            <pc:docMk/>
            <pc:sldMk cId="581847080" sldId="382"/>
            <ac:spMk id="4" creationId="{4E3A9FFA-30A4-205E-1E27-4998EC1D7C6C}"/>
          </ac:spMkLst>
        </pc:spChg>
        <pc:spChg chg="add mod">
          <ac:chgData name="Rainer Haider" userId="b386d1f2-2293-41e7-968a-53b53d143285" providerId="ADAL" clId="{9FCF2E17-F25A-BC44-AD7E-69198095FD79}" dt="2022-07-19T11:09:36.942" v="407" actId="14100"/>
          <ac:spMkLst>
            <pc:docMk/>
            <pc:sldMk cId="581847080" sldId="382"/>
            <ac:spMk id="5" creationId="{79229145-E89F-B496-A2F8-14BD502830CA}"/>
          </ac:spMkLst>
        </pc:spChg>
        <pc:spChg chg="add mod">
          <ac:chgData name="Rainer Haider" userId="b386d1f2-2293-41e7-968a-53b53d143285" providerId="ADAL" clId="{9FCF2E17-F25A-BC44-AD7E-69198095FD79}" dt="2022-07-19T11:06:38.628" v="370" actId="20577"/>
          <ac:spMkLst>
            <pc:docMk/>
            <pc:sldMk cId="581847080" sldId="382"/>
            <ac:spMk id="6" creationId="{DF404FCD-BA68-D5B9-BF77-1A7518821ABB}"/>
          </ac:spMkLst>
        </pc:spChg>
        <pc:picChg chg="add mod">
          <ac:chgData name="Rainer Haider" userId="b386d1f2-2293-41e7-968a-53b53d143285" providerId="ADAL" clId="{9FCF2E17-F25A-BC44-AD7E-69198095FD79}" dt="2022-07-19T11:09:12.195" v="399" actId="1076"/>
          <ac:picMkLst>
            <pc:docMk/>
            <pc:sldMk cId="581847080" sldId="382"/>
            <ac:picMk id="3" creationId="{58C1E6EA-A4B7-B514-B61F-DFE85B966D82}"/>
          </ac:picMkLst>
        </pc:pic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1893415022" sldId="382"/>
        </pc:sldMkLst>
      </pc:sldChg>
      <pc:sldChg chg="addSp delSp modSp new mod setBg">
        <pc:chgData name="Rainer Haider" userId="b386d1f2-2293-41e7-968a-53b53d143285" providerId="ADAL" clId="{9FCF2E17-F25A-BC44-AD7E-69198095FD79}" dt="2022-07-19T12:45:46.584" v="498" actId="20577"/>
        <pc:sldMkLst>
          <pc:docMk/>
          <pc:sldMk cId="247536877" sldId="383"/>
        </pc:sldMkLst>
        <pc:spChg chg="del">
          <ac:chgData name="Rainer Haider" userId="b386d1f2-2293-41e7-968a-53b53d143285" providerId="ADAL" clId="{9FCF2E17-F25A-BC44-AD7E-69198095FD79}" dt="2022-07-19T12:42:01.862" v="414" actId="478"/>
          <ac:spMkLst>
            <pc:docMk/>
            <pc:sldMk cId="247536877" sldId="383"/>
            <ac:spMk id="2" creationId="{8F83410B-0849-FEF5-021C-B4C02429AF67}"/>
          </ac:spMkLst>
        </pc:spChg>
        <pc:spChg chg="add del">
          <ac:chgData name="Rainer Haider" userId="b386d1f2-2293-41e7-968a-53b53d143285" providerId="ADAL" clId="{9FCF2E17-F25A-BC44-AD7E-69198095FD79}" dt="2022-07-19T12:41:46.951" v="412" actId="478"/>
          <ac:spMkLst>
            <pc:docMk/>
            <pc:sldMk cId="247536877" sldId="383"/>
            <ac:spMk id="4" creationId="{16C5C3D8-6ACB-5B9A-0846-053787DFAAC8}"/>
          </ac:spMkLst>
        </pc:spChg>
        <pc:spChg chg="add mod">
          <ac:chgData name="Rainer Haider" userId="b386d1f2-2293-41e7-968a-53b53d143285" providerId="ADAL" clId="{9FCF2E17-F25A-BC44-AD7E-69198095FD79}" dt="2022-07-19T12:45:46.584" v="498" actId="20577"/>
          <ac:spMkLst>
            <pc:docMk/>
            <pc:sldMk cId="247536877" sldId="383"/>
            <ac:spMk id="6" creationId="{BF9F1714-BA51-DF03-966F-EB8F3F60DB7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2" creationId="{83C98ABE-055B-441F-B07E-44F97F083C3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6" creationId="{3783CA14-24A1-485C-8B30-D6A5D87987AD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8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20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22" creationId="{3ECA69A1-7536-43AC-85EF-C7106179F5ED}"/>
          </ac:spMkLst>
        </pc:spChg>
        <pc:picChg chg="add mod">
          <ac:chgData name="Rainer Haider" userId="b386d1f2-2293-41e7-968a-53b53d143285" providerId="ADAL" clId="{9FCF2E17-F25A-BC44-AD7E-69198095FD79}" dt="2022-07-19T12:42:09.685" v="415" actId="26606"/>
          <ac:picMkLst>
            <pc:docMk/>
            <pc:sldMk cId="247536877" sldId="383"/>
            <ac:picMk id="5" creationId="{9F925612-56C0-2A7B-0E64-B478919170C1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2:45:32.634" v="464" actId="20577"/>
        <pc:sldMkLst>
          <pc:docMk/>
          <pc:sldMk cId="2691379605" sldId="384"/>
        </pc:sldMkLst>
        <pc:spChg chg="del">
          <ac:chgData name="Rainer Haider" userId="b386d1f2-2293-41e7-968a-53b53d143285" providerId="ADAL" clId="{9FCF2E17-F25A-BC44-AD7E-69198095FD79}" dt="2022-07-19T12:43:55.981" v="417" actId="478"/>
          <ac:spMkLst>
            <pc:docMk/>
            <pc:sldMk cId="2691379605" sldId="384"/>
            <ac:spMk id="2" creationId="{544A6D2F-D02B-63E8-1FE0-D55D68EA5AC9}"/>
          </ac:spMkLst>
        </pc:spChg>
        <pc:spChg chg="add del">
          <ac:chgData name="Rainer Haider" userId="b386d1f2-2293-41e7-968a-53b53d143285" providerId="ADAL" clId="{9FCF2E17-F25A-BC44-AD7E-69198095FD79}" dt="2022-07-19T12:43:57.803" v="419" actId="22"/>
          <ac:spMkLst>
            <pc:docMk/>
            <pc:sldMk cId="2691379605" sldId="384"/>
            <ac:spMk id="4" creationId="{7002358D-70F7-C3AF-E6EF-60818AB288B6}"/>
          </ac:spMkLst>
        </pc:spChg>
        <pc:spChg chg="add mod">
          <ac:chgData name="Rainer Haider" userId="b386d1f2-2293-41e7-968a-53b53d143285" providerId="ADAL" clId="{9FCF2E17-F25A-BC44-AD7E-69198095FD79}" dt="2022-07-19T12:45:32.634" v="464" actId="20577"/>
          <ac:spMkLst>
            <pc:docMk/>
            <pc:sldMk cId="2691379605" sldId="384"/>
            <ac:spMk id="6" creationId="{7D2D9809-2B46-F072-FE25-AEF1358DCDFB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7" creationId="{86FF76B9-219D-4469-AF87-0236D29032F1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11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2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15" creationId="{633C5E46-DAC5-4661-9C87-22B08E2A512F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6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8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20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22" creationId="{3ECA69A1-7536-43AC-85EF-C7106179F5ED}"/>
          </ac:spMkLst>
        </pc:spChg>
        <pc:grpChg chg="add">
          <ac:chgData name="Rainer Haider" userId="b386d1f2-2293-41e7-968a-53b53d143285" providerId="ADAL" clId="{9FCF2E17-F25A-BC44-AD7E-69198095FD79}" dt="2022-07-19T12:45:17.823" v="428" actId="26606"/>
          <ac:grpSpMkLst>
            <pc:docMk/>
            <pc:sldMk cId="2691379605" sldId="384"/>
            <ac:grpSpMk id="8" creationId="{DB88BD78-87E1-424D-B479-C37D8E41B12E}"/>
          </ac:grpSpMkLst>
        </pc:grpChg>
        <pc:picChg chg="add del mod">
          <ac:chgData name="Rainer Haider" userId="b386d1f2-2293-41e7-968a-53b53d143285" providerId="ADAL" clId="{9FCF2E17-F25A-BC44-AD7E-69198095FD79}" dt="2022-07-19T12:45:17.823" v="428" actId="26606"/>
          <ac:picMkLst>
            <pc:docMk/>
            <pc:sldMk cId="2691379605" sldId="384"/>
            <ac:picMk id="5" creationId="{53E424A0-C616-1E72-292F-C5227169607C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2:52:38.858" v="562" actId="14100"/>
        <pc:sldMkLst>
          <pc:docMk/>
          <pc:sldMk cId="1751710092" sldId="385"/>
        </pc:sldMkLst>
        <pc:spChg chg="add del mod topLvl">
          <ac:chgData name="Rainer Haider" userId="b386d1f2-2293-41e7-968a-53b53d143285" providerId="ADAL" clId="{9FCF2E17-F25A-BC44-AD7E-69198095FD79}" dt="2022-07-19T12:49:41.931" v="524" actId="478"/>
          <ac:spMkLst>
            <pc:docMk/>
            <pc:sldMk cId="1751710092" sldId="385"/>
            <ac:spMk id="3" creationId="{D30CB210-D575-E3D9-D4FA-E907C676BA4F}"/>
          </ac:spMkLst>
        </pc:spChg>
        <pc:spChg chg="add del mod topLvl">
          <ac:chgData name="Rainer Haider" userId="b386d1f2-2293-41e7-968a-53b53d143285" providerId="ADAL" clId="{9FCF2E17-F25A-BC44-AD7E-69198095FD79}" dt="2022-07-19T12:49:39.667" v="523" actId="478"/>
          <ac:spMkLst>
            <pc:docMk/>
            <pc:sldMk cId="1751710092" sldId="385"/>
            <ac:spMk id="6" creationId="{6842EF4D-2F81-2A8C-1394-A26A9BFB817A}"/>
          </ac:spMkLst>
        </pc:spChg>
        <pc:spChg chg="add del">
          <ac:chgData name="Rainer Haider" userId="b386d1f2-2293-41e7-968a-53b53d143285" providerId="ADAL" clId="{9FCF2E17-F25A-BC44-AD7E-69198095FD79}" dt="2022-07-19T12:50:29.073" v="530" actId="26606"/>
          <ac:spMkLst>
            <pc:docMk/>
            <pc:sldMk cId="1751710092" sldId="385"/>
            <ac:spMk id="8" creationId="{BB7C0E06-6EE7-4DC1-8358-E6A2581DF358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9" creationId="{5F9CFCE6-877F-4858-B8BD-2C52CA8AFBC4}"/>
          </ac:spMkLst>
        </pc:spChg>
        <pc:spChg chg="add del">
          <ac:chgData name="Rainer Haider" userId="b386d1f2-2293-41e7-968a-53b53d143285" providerId="ADAL" clId="{9FCF2E17-F25A-BC44-AD7E-69198095FD79}" dt="2022-07-19T12:50:18.181" v="526" actId="26606"/>
          <ac:spMkLst>
            <pc:docMk/>
            <pc:sldMk cId="1751710092" sldId="385"/>
            <ac:spMk id="10" creationId="{1500B4A4-B1F1-41EA-886A-B8A210DBCA3B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1" creationId="{5F9CFCE6-877F-4858-B8BD-2C52CA8AFBC4}"/>
          </ac:spMkLst>
        </pc:spChg>
        <pc:spChg chg="add del">
          <ac:chgData name="Rainer Haider" userId="b386d1f2-2293-41e7-968a-53b53d143285" providerId="ADAL" clId="{9FCF2E17-F25A-BC44-AD7E-69198095FD79}" dt="2022-07-19T12:50:18.181" v="526" actId="26606"/>
          <ac:spMkLst>
            <pc:docMk/>
            <pc:sldMk cId="1751710092" sldId="385"/>
            <ac:spMk id="12" creationId="{5E55A99C-0BDC-4DBE-8E40-9FA66F629FA1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3" creationId="{8213F8A0-12AE-4514-8372-0DD766EC28EE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5" creationId="{9EFF17D4-9A8C-4CE5-B096-D8CCD4400437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16" creationId="{8213F8A0-12AE-4514-8372-0DD766EC28EE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7" creationId="{0205D939-00C4-4F2E-9797-3170DD040D90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8" creationId="{38EE4E44-1403-472B-8C01-D354CB8F5AE7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9" creationId="{583CCE40-4C5F-42D3-86D9-7892AD1E98E3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20" creationId="{9EFF17D4-9A8C-4CE5-B096-D8CCD4400437}"/>
          </ac:spMkLst>
        </pc:spChg>
        <pc:spChg chg="add mod">
          <ac:chgData name="Rainer Haider" userId="b386d1f2-2293-41e7-968a-53b53d143285" providerId="ADAL" clId="{9FCF2E17-F25A-BC44-AD7E-69198095FD79}" dt="2022-07-19T12:52:24.711" v="558" actId="14100"/>
          <ac:spMkLst>
            <pc:docMk/>
            <pc:sldMk cId="1751710092" sldId="385"/>
            <ac:spMk id="21" creationId="{56668625-F97E-1E0F-4D67-37658C992AE4}"/>
          </ac:spMkLst>
        </pc:spChg>
        <pc:spChg chg="add mod">
          <ac:chgData name="Rainer Haider" userId="b386d1f2-2293-41e7-968a-53b53d143285" providerId="ADAL" clId="{9FCF2E17-F25A-BC44-AD7E-69198095FD79}" dt="2022-07-19T12:52:38.858" v="562" actId="14100"/>
          <ac:spMkLst>
            <pc:docMk/>
            <pc:sldMk cId="1751710092" sldId="385"/>
            <ac:spMk id="22" creationId="{1F4A0528-B297-EB7E-E36D-5FC7D1FF95A6}"/>
          </ac:spMkLst>
        </pc:spChg>
        <pc:spChg chg="add del">
          <ac:chgData name="Rainer Haider" userId="b386d1f2-2293-41e7-968a-53b53d143285" providerId="ADAL" clId="{9FCF2E17-F25A-BC44-AD7E-69198095FD79}" dt="2022-07-19T12:51:07.903" v="539" actId="26606"/>
          <ac:spMkLst>
            <pc:docMk/>
            <pc:sldMk cId="1751710092" sldId="385"/>
            <ac:spMk id="25" creationId="{E9DCA5EA-C9F1-43F7-8CD9-E7D77919EBE7}"/>
          </ac:spMkLst>
        </pc:spChg>
        <pc:spChg chg="add del">
          <ac:chgData name="Rainer Haider" userId="b386d1f2-2293-41e7-968a-53b53d143285" providerId="ADAL" clId="{9FCF2E17-F25A-BC44-AD7E-69198095FD79}" dt="2022-07-19T12:51:12.225" v="541" actId="26606"/>
          <ac:spMkLst>
            <pc:docMk/>
            <pc:sldMk cId="1751710092" sldId="385"/>
            <ac:spMk id="27" creationId="{039DB30E-C3ED-4CEE-9F6D-2C7541F30D94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29" creationId="{C37E9D4B-7BFA-4D10-B666-547BAC499469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30" creationId="{22F15A2D-2324-487D-A02A-BF46C5C580EB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31" creationId="{2AEAFA59-923A-4F54-8B49-44C970BCC323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36" creationId="{22F15A2D-2324-487D-A02A-BF46C5C580EB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38" creationId="{2AEAFA59-923A-4F54-8B49-44C970BCC323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40" creationId="{C37E9D4B-7BFA-4D10-B666-547BAC499469}"/>
          </ac:spMkLst>
        </pc:spChg>
        <pc:spChg chg="add del">
          <ac:chgData name="Rainer Haider" userId="b386d1f2-2293-41e7-968a-53b53d143285" providerId="ADAL" clId="{9FCF2E17-F25A-BC44-AD7E-69198095FD79}" dt="2022-07-19T12:51:35.074" v="546" actId="26606"/>
          <ac:spMkLst>
            <pc:docMk/>
            <pc:sldMk cId="1751710092" sldId="385"/>
            <ac:spMk id="42" creationId="{11BE3FA7-0D70-4431-814F-D8C40576EA93}"/>
          </ac:spMkLst>
        </pc:spChg>
        <pc:spChg chg="add del">
          <ac:chgData name="Rainer Haider" userId="b386d1f2-2293-41e7-968a-53b53d143285" providerId="ADAL" clId="{9FCF2E17-F25A-BC44-AD7E-69198095FD79}" dt="2022-07-19T12:51:41.674" v="548" actId="26606"/>
          <ac:spMkLst>
            <pc:docMk/>
            <pc:sldMk cId="1751710092" sldId="385"/>
            <ac:spMk id="44" creationId="{22C6C9C9-83BF-4A6C-A1BF-C1735C61B4FF}"/>
          </ac:spMkLst>
        </pc:spChg>
        <pc:spChg chg="add del">
          <ac:chgData name="Rainer Haider" userId="b386d1f2-2293-41e7-968a-53b53d143285" providerId="ADAL" clId="{9FCF2E17-F25A-BC44-AD7E-69198095FD79}" dt="2022-07-19T12:51:43.451" v="550" actId="26606"/>
          <ac:spMkLst>
            <pc:docMk/>
            <pc:sldMk cId="1751710092" sldId="385"/>
            <ac:spMk id="46" creationId="{A9F529C3-C941-49FD-8C67-82F134F64BDB}"/>
          </ac:spMkLst>
        </pc:spChg>
        <pc:spChg chg="add del">
          <ac:chgData name="Rainer Haider" userId="b386d1f2-2293-41e7-968a-53b53d143285" providerId="ADAL" clId="{9FCF2E17-F25A-BC44-AD7E-69198095FD79}" dt="2022-07-19T12:51:43.451" v="550" actId="26606"/>
          <ac:spMkLst>
            <pc:docMk/>
            <pc:sldMk cId="1751710092" sldId="385"/>
            <ac:spMk id="47" creationId="{20586029-32A0-47E5-9AEC-AE3ABA6B94D0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0" creationId="{854ECEBE-9353-406C-9313-02A517A310EF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1" creationId="{86806086-A782-4311-A63B-1A68574D8067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2" creationId="{CE71458B-DF80-43DF-9693-2EC3878ACAB5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3" creationId="{DE1994AC-22D1-4B48-9EDA-BE373E704567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4" creationId="{22220111-5018-4EB7-A38B-79BD37F7C095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6" creationId="{0205D939-00C4-4F2E-9797-3170DD040D90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7" creationId="{38EE4E44-1403-472B-8C01-D354CB8F5AE7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8" creationId="{583CCE40-4C5F-42D3-86D9-7892AD1E98E3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0" creationId="{854ECEBE-9353-406C-9313-02A517A310EF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1" creationId="{86806086-A782-4311-A63B-1A68574D8067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2" creationId="{CE71458B-DF80-43DF-9693-2EC3878ACAB5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3" creationId="{DE1994AC-22D1-4B48-9EDA-BE373E704567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4" creationId="{22220111-5018-4EB7-A38B-79BD37F7C095}"/>
          </ac:spMkLst>
        </pc:spChg>
        <pc:grpChg chg="add del mod">
          <ac:chgData name="Rainer Haider" userId="b386d1f2-2293-41e7-968a-53b53d143285" providerId="ADAL" clId="{9FCF2E17-F25A-BC44-AD7E-69198095FD79}" dt="2022-07-19T12:49:41.931" v="524" actId="478"/>
          <ac:grpSpMkLst>
            <pc:docMk/>
            <pc:sldMk cId="1751710092" sldId="385"/>
            <ac:grpSpMk id="4" creationId="{638E7822-C060-F6C1-7314-F6562EFA4545}"/>
          </ac:grpSpMkLst>
        </pc:grpChg>
        <pc:grpChg chg="add del mod">
          <ac:chgData name="Rainer Haider" userId="b386d1f2-2293-41e7-968a-53b53d143285" providerId="ADAL" clId="{9FCF2E17-F25A-BC44-AD7E-69198095FD79}" dt="2022-07-19T12:49:39.667" v="523" actId="478"/>
          <ac:grpSpMkLst>
            <pc:docMk/>
            <pc:sldMk cId="1751710092" sldId="385"/>
            <ac:grpSpMk id="7" creationId="{9E86053F-C237-D044-FADA-AF323A8D1748}"/>
          </ac:grpSpMkLst>
        </pc:grpChg>
        <pc:picChg chg="add mod ord topLvl">
          <ac:chgData name="Rainer Haider" userId="b386d1f2-2293-41e7-968a-53b53d143285" providerId="ADAL" clId="{9FCF2E17-F25A-BC44-AD7E-69198095FD79}" dt="2022-07-19T12:52:00.610" v="555" actId="26606"/>
          <ac:picMkLst>
            <pc:docMk/>
            <pc:sldMk cId="1751710092" sldId="385"/>
            <ac:picMk id="2" creationId="{CAB21EC4-12DC-5B81-DCE2-E74EA66CEE66}"/>
          </ac:picMkLst>
        </pc:picChg>
        <pc:picChg chg="add mod ord topLvl">
          <ac:chgData name="Rainer Haider" userId="b386d1f2-2293-41e7-968a-53b53d143285" providerId="ADAL" clId="{9FCF2E17-F25A-BC44-AD7E-69198095FD79}" dt="2022-07-19T12:52:00.610" v="555" actId="26606"/>
          <ac:picMkLst>
            <pc:docMk/>
            <pc:sldMk cId="1751710092" sldId="385"/>
            <ac:picMk id="5" creationId="{A187496E-DFFF-FF50-2389-48B055A68402}"/>
          </ac:picMkLst>
        </pc:picChg>
        <pc:cxnChg chg="add del">
          <ac:chgData name="Rainer Haider" userId="b386d1f2-2293-41e7-968a-53b53d143285" providerId="ADAL" clId="{9FCF2E17-F25A-BC44-AD7E-69198095FD79}" dt="2022-07-19T12:50:18.181" v="526" actId="26606"/>
          <ac:cxnSpMkLst>
            <pc:docMk/>
            <pc:sldMk cId="1751710092" sldId="385"/>
            <ac:cxnSpMk id="14" creationId="{5D1CEE39-A6DC-4DE0-9789-206F1A9888BB}"/>
          </ac:cxnSpMkLst>
        </pc:cxnChg>
        <pc:cxnChg chg="add del">
          <ac:chgData name="Rainer Haider" userId="b386d1f2-2293-41e7-968a-53b53d143285" providerId="ADAL" clId="{9FCF2E17-F25A-BC44-AD7E-69198095FD79}" dt="2022-07-19T12:51:43.451" v="550" actId="26606"/>
          <ac:cxnSpMkLst>
            <pc:docMk/>
            <pc:sldMk cId="1751710092" sldId="385"/>
            <ac:cxnSpMk id="48" creationId="{8C730EAB-A532-4295-A302-FB4B90DB9F5E}"/>
          </ac:cxnSpMkLst>
        </pc:cxnChg>
      </pc:sldChg>
      <pc:sldChg chg="addSp delSp modSp new mod setBg">
        <pc:chgData name="Rainer Haider" userId="b386d1f2-2293-41e7-968a-53b53d143285" providerId="ADAL" clId="{9FCF2E17-F25A-BC44-AD7E-69198095FD79}" dt="2022-07-19T13:00:28.976" v="762" actId="1076"/>
        <pc:sldMkLst>
          <pc:docMk/>
          <pc:sldMk cId="1936995994" sldId="386"/>
        </pc:sldMkLst>
        <pc:spChg chg="add del mod">
          <ac:chgData name="Rainer Haider" userId="b386d1f2-2293-41e7-968a-53b53d143285" providerId="ADAL" clId="{9FCF2E17-F25A-BC44-AD7E-69198095FD79}" dt="2022-07-19T12:56:17.476" v="711" actId="21"/>
          <ac:spMkLst>
            <pc:docMk/>
            <pc:sldMk cId="1936995994" sldId="386"/>
            <ac:spMk id="3" creationId="{626E9923-964C-A348-BCBF-10EF24868321}"/>
          </ac:spMkLst>
        </pc:spChg>
        <pc:spChg chg="add del mod">
          <ac:chgData name="Rainer Haider" userId="b386d1f2-2293-41e7-968a-53b53d143285" providerId="ADAL" clId="{9FCF2E17-F25A-BC44-AD7E-69198095FD79}" dt="2022-07-19T12:57:06.977" v="722" actId="21"/>
          <ac:spMkLst>
            <pc:docMk/>
            <pc:sldMk cId="1936995994" sldId="386"/>
            <ac:spMk id="4" creationId="{136333B7-DCDC-74A7-0EEB-ABABD4C357D1}"/>
          </ac:spMkLst>
        </pc:spChg>
        <pc:spChg chg="add del mod">
          <ac:chgData name="Rainer Haider" userId="b386d1f2-2293-41e7-968a-53b53d143285" providerId="ADAL" clId="{9FCF2E17-F25A-BC44-AD7E-69198095FD79}" dt="2022-07-19T12:59:36.409" v="749" actId="478"/>
          <ac:spMkLst>
            <pc:docMk/>
            <pc:sldMk cId="1936995994" sldId="386"/>
            <ac:spMk id="5" creationId="{7A2FD041-78C1-53F4-C35A-340C804645CE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7" creationId="{86FF76B9-219D-4469-AF87-0236D29032F1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13" creationId="{2E80C965-DB6D-4F81-9E9E-B027384D0BD6}"/>
          </ac:spMkLst>
        </pc:spChg>
        <pc:spChg chg="add mod">
          <ac:chgData name="Rainer Haider" userId="b386d1f2-2293-41e7-968a-53b53d143285" providerId="ADAL" clId="{9FCF2E17-F25A-BC44-AD7E-69198095FD79}" dt="2022-07-19T12:59:57.264" v="760" actId="20577"/>
          <ac:spMkLst>
            <pc:docMk/>
            <pc:sldMk cId="1936995994" sldId="386"/>
            <ac:spMk id="14" creationId="{6135475F-9931-ECB8-CA09-CD2379201626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15" creationId="{633C5E46-DAC5-4661-9C87-22B08E2A512F}"/>
          </ac:spMkLst>
        </pc:spChg>
        <pc:grpChg chg="add">
          <ac:chgData name="Rainer Haider" userId="b386d1f2-2293-41e7-968a-53b53d143285" providerId="ADAL" clId="{9FCF2E17-F25A-BC44-AD7E-69198095FD79}" dt="2022-07-19T12:57:21.528" v="723" actId="26606"/>
          <ac:grpSpMkLst>
            <pc:docMk/>
            <pc:sldMk cId="1936995994" sldId="386"/>
            <ac:grpSpMk id="9" creationId="{DB88BD78-87E1-424D-B479-C37D8E41B12E}"/>
          </ac:grpSpMkLst>
        </pc:grpChg>
        <pc:graphicFrameChg chg="add del mod">
          <ac:chgData name="Rainer Haider" userId="b386d1f2-2293-41e7-968a-53b53d143285" providerId="ADAL" clId="{9FCF2E17-F25A-BC44-AD7E-69198095FD79}" dt="2022-07-19T12:58:13.199" v="730" actId="12084"/>
          <ac:graphicFrameMkLst>
            <pc:docMk/>
            <pc:sldMk cId="1936995994" sldId="386"/>
            <ac:graphicFrameMk id="6" creationId="{FBCB27AD-E696-F371-2CB9-370ABC4190B5}"/>
          </ac:graphicFrameMkLst>
        </pc:graphicFrameChg>
        <pc:graphicFrameChg chg="add del mod">
          <ac:chgData name="Rainer Haider" userId="b386d1f2-2293-41e7-968a-53b53d143285" providerId="ADAL" clId="{9FCF2E17-F25A-BC44-AD7E-69198095FD79}" dt="2022-07-19T12:58:35.685" v="735" actId="12084"/>
          <ac:graphicFrameMkLst>
            <pc:docMk/>
            <pc:sldMk cId="1936995994" sldId="386"/>
            <ac:graphicFrameMk id="8" creationId="{552BF94B-9E39-E1D0-5626-395BCA512B6B}"/>
          </ac:graphicFrameMkLst>
        </pc:graphicFrameChg>
        <pc:graphicFrameChg chg="add mod">
          <ac:chgData name="Rainer Haider" userId="b386d1f2-2293-41e7-968a-53b53d143285" providerId="ADAL" clId="{9FCF2E17-F25A-BC44-AD7E-69198095FD79}" dt="2022-07-19T13:00:28.976" v="762" actId="1076"/>
          <ac:graphicFrameMkLst>
            <pc:docMk/>
            <pc:sldMk cId="1936995994" sldId="386"/>
            <ac:graphicFrameMk id="12" creationId="{3DC3192A-67F4-7DCA-A5F3-3CE793D9DC34}"/>
          </ac:graphicFrameMkLst>
        </pc:graphicFrameChg>
        <pc:picChg chg="add mod">
          <ac:chgData name="Rainer Haider" userId="b386d1f2-2293-41e7-968a-53b53d143285" providerId="ADAL" clId="{9FCF2E17-F25A-BC44-AD7E-69198095FD79}" dt="2022-07-19T12:59:45.197" v="752" actId="1076"/>
          <ac:picMkLst>
            <pc:docMk/>
            <pc:sldMk cId="1936995994" sldId="386"/>
            <ac:picMk id="2" creationId="{8750F59F-6819-F82F-29EC-909D3BA19084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3:55:50.234" v="1433" actId="404"/>
        <pc:sldMkLst>
          <pc:docMk/>
          <pc:sldMk cId="3391526278" sldId="387"/>
        </pc:sldMkLst>
        <pc:spChg chg="add mod">
          <ac:chgData name="Rainer Haider" userId="b386d1f2-2293-41e7-968a-53b53d143285" providerId="ADAL" clId="{9FCF2E17-F25A-BC44-AD7E-69198095FD79}" dt="2022-07-19T13:55:50.234" v="1433" actId="404"/>
          <ac:spMkLst>
            <pc:docMk/>
            <pc:sldMk cId="3391526278" sldId="387"/>
            <ac:spMk id="2" creationId="{ED257343-7C07-1539-07A8-A38290D87329}"/>
          </ac:spMkLst>
        </pc:spChg>
        <pc:spChg chg="add del mod">
          <ac:chgData name="Rainer Haider" userId="b386d1f2-2293-41e7-968a-53b53d143285" providerId="ADAL" clId="{9FCF2E17-F25A-BC44-AD7E-69198095FD79}" dt="2022-07-19T13:03:14.466" v="798" actId="12084"/>
          <ac:spMkLst>
            <pc:docMk/>
            <pc:sldMk cId="3391526278" sldId="387"/>
            <ac:spMk id="3" creationId="{65811E28-A673-4C48-F4A5-1B12A26D1349}"/>
          </ac:spMkLst>
        </pc:spChg>
        <pc:spChg chg="add del">
          <ac:chgData name="Rainer Haider" userId="b386d1f2-2293-41e7-968a-53b53d143285" providerId="ADAL" clId="{9FCF2E17-F25A-BC44-AD7E-69198095FD79}" dt="2022-07-19T13:05:03.123" v="805" actId="26606"/>
          <ac:spMkLst>
            <pc:docMk/>
            <pc:sldMk cId="3391526278" sldId="387"/>
            <ac:spMk id="1031" creationId="{B4147794-66B7-4CDE-BC75-BBDC48B2FCEB}"/>
          </ac:spMkLst>
        </pc:spChg>
        <pc:spChg chg="add del">
          <ac:chgData name="Rainer Haider" userId="b386d1f2-2293-41e7-968a-53b53d143285" providerId="ADAL" clId="{9FCF2E17-F25A-BC44-AD7E-69198095FD79}" dt="2022-07-19T13:05:03.123" v="805" actId="26606"/>
          <ac:spMkLst>
            <pc:docMk/>
            <pc:sldMk cId="3391526278" sldId="387"/>
            <ac:spMk id="1033" creationId="{41202E79-1236-4DF8-9921-F47A0B079C13}"/>
          </ac:spMkLst>
        </pc:spChg>
        <pc:spChg chg="add del">
          <ac:chgData name="Rainer Haider" userId="b386d1f2-2293-41e7-968a-53b53d143285" providerId="ADAL" clId="{9FCF2E17-F25A-BC44-AD7E-69198095FD79}" dt="2022-07-19T13:05:14.155" v="807" actId="26606"/>
          <ac:spMkLst>
            <pc:docMk/>
            <pc:sldMk cId="3391526278" sldId="387"/>
            <ac:spMk id="1036" creationId="{2B566528-1B12-4246-9431-5C2D7D081168}"/>
          </ac:spMkLst>
        </pc:spChg>
        <pc:spChg chg="add">
          <ac:chgData name="Rainer Haider" userId="b386d1f2-2293-41e7-968a-53b53d143285" providerId="ADAL" clId="{9FCF2E17-F25A-BC44-AD7E-69198095FD79}" dt="2022-07-19T13:05:14.175" v="808" actId="26606"/>
          <ac:spMkLst>
            <pc:docMk/>
            <pc:sldMk cId="3391526278" sldId="387"/>
            <ac:spMk id="1042" creationId="{2B566528-1B12-4246-9431-5C2D7D081168}"/>
          </ac:spMkLst>
        </pc:spChg>
        <pc:grpChg chg="add del">
          <ac:chgData name="Rainer Haider" userId="b386d1f2-2293-41e7-968a-53b53d143285" providerId="ADAL" clId="{9FCF2E17-F25A-BC44-AD7E-69198095FD79}" dt="2022-07-19T13:05:14.155" v="807" actId="26606"/>
          <ac:grpSpMkLst>
            <pc:docMk/>
            <pc:sldMk cId="3391526278" sldId="387"/>
            <ac:grpSpMk id="1037" creationId="{5995D10D-E9C9-47DB-AE7E-801FEF38F5C9}"/>
          </ac:grpSpMkLst>
        </pc:grpChg>
        <pc:grpChg chg="add del">
          <ac:chgData name="Rainer Haider" userId="b386d1f2-2293-41e7-968a-53b53d143285" providerId="ADAL" clId="{9FCF2E17-F25A-BC44-AD7E-69198095FD79}" dt="2022-07-19T13:05:14.155" v="807" actId="26606"/>
          <ac:grpSpMkLst>
            <pc:docMk/>
            <pc:sldMk cId="3391526278" sldId="387"/>
            <ac:grpSpMk id="1040" creationId="{828A5161-06F1-46CF-8AD7-844680A59E13}"/>
          </ac:grpSpMkLst>
        </pc:grpChg>
        <pc:grpChg chg="add">
          <ac:chgData name="Rainer Haider" userId="b386d1f2-2293-41e7-968a-53b53d143285" providerId="ADAL" clId="{9FCF2E17-F25A-BC44-AD7E-69198095FD79}" dt="2022-07-19T13:05:14.175" v="808" actId="26606"/>
          <ac:grpSpMkLst>
            <pc:docMk/>
            <pc:sldMk cId="3391526278" sldId="387"/>
            <ac:grpSpMk id="1043" creationId="{8E77C8C8-0B5F-40A4-8AE7-665FECB46FFE}"/>
          </ac:grpSpMkLst>
        </pc:grpChg>
        <pc:grpChg chg="add">
          <ac:chgData name="Rainer Haider" userId="b386d1f2-2293-41e7-968a-53b53d143285" providerId="ADAL" clId="{9FCF2E17-F25A-BC44-AD7E-69198095FD79}" dt="2022-07-19T13:05:14.175" v="808" actId="26606"/>
          <ac:grpSpMkLst>
            <pc:docMk/>
            <pc:sldMk cId="3391526278" sldId="387"/>
            <ac:grpSpMk id="1046" creationId="{3EA7D759-6BEF-4CBD-A325-BCFA77832B3F}"/>
          </ac:grpSpMkLst>
        </pc:grpChg>
        <pc:graphicFrameChg chg="add mod ord modGraphic">
          <ac:chgData name="Rainer Haider" userId="b386d1f2-2293-41e7-968a-53b53d143285" providerId="ADAL" clId="{9FCF2E17-F25A-BC44-AD7E-69198095FD79}" dt="2022-07-19T13:06:12.238" v="829" actId="404"/>
          <ac:graphicFrameMkLst>
            <pc:docMk/>
            <pc:sldMk cId="3391526278" sldId="387"/>
            <ac:graphicFrameMk id="4" creationId="{65187FFA-C463-75FA-845C-2C0E8B649DA8}"/>
          </ac:graphicFrameMkLst>
        </pc:graphicFrameChg>
        <pc:picChg chg="add mod ord">
          <ac:chgData name="Rainer Haider" userId="b386d1f2-2293-41e7-968a-53b53d143285" providerId="ADAL" clId="{9FCF2E17-F25A-BC44-AD7E-69198095FD79}" dt="2022-07-19T13:05:14.175" v="808" actId="26606"/>
          <ac:picMkLst>
            <pc:docMk/>
            <pc:sldMk cId="3391526278" sldId="387"/>
            <ac:picMk id="1026" creationId="{3C769886-D765-F7CB-48B9-8B3DED16C5F9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4:04:00.172" v="1641" actId="20577"/>
        <pc:sldMkLst>
          <pc:docMk/>
          <pc:sldMk cId="1538789600" sldId="388"/>
        </pc:sldMkLst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2" creationId="{3C56571F-C3B4-542C-5B7C-E85D4F361A73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3" creationId="{630BD372-E29F-5863-40A5-B561D18F4759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4" creationId="{2C10D988-D18B-FA12-68CF-CB604938FFF8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5" creationId="{C4B7D4D7-4B47-CF70-FF48-B4DC0694E4B8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6" creationId="{DC14A2C5-AE76-8427-F006-FE7AB386F1C8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7" creationId="{8ED2FFD6-9991-1C85-60AE-297003F3484F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8" creationId="{CAF88556-E596-09F4-8B78-699B20E950BF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9" creationId="{5DD9863D-A4FC-E4F2-8613-6EEE2DACF496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10" creationId="{E340AC7E-E1C8-F142-B1EA-8C744724461D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11" creationId="{5BA96706-4C45-8143-91B8-AB31E0FA2DA5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12" creationId="{AA04E291-A85A-CBB7-A6B5-800CA550C79F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13" creationId="{3961580E-DAC6-3E4D-7F24-3380E7AA67A2}"/>
          </ac:spMkLst>
        </pc:spChg>
        <pc:spChg chg="add del mod">
          <ac:chgData name="Rainer Haider" userId="b386d1f2-2293-41e7-968a-53b53d143285" providerId="ADAL" clId="{9FCF2E17-F25A-BC44-AD7E-69198095FD79}" dt="2022-07-19T13:24:44.754" v="1035" actId="478"/>
          <ac:spMkLst>
            <pc:docMk/>
            <pc:sldMk cId="1538789600" sldId="388"/>
            <ac:spMk id="14" creationId="{09FC9E46-E73A-DC50-4EC8-C8525DC8CCCA}"/>
          </ac:spMkLst>
        </pc:spChg>
        <pc:spChg chg="add del">
          <ac:chgData name="Rainer Haider" userId="b386d1f2-2293-41e7-968a-53b53d143285" providerId="ADAL" clId="{9FCF2E17-F25A-BC44-AD7E-69198095FD79}" dt="2022-07-19T13:30:33.912" v="1037" actId="22"/>
          <ac:spMkLst>
            <pc:docMk/>
            <pc:sldMk cId="1538789600" sldId="388"/>
            <ac:spMk id="16" creationId="{58FB2F0C-8824-63F7-6A2A-E1CC8D91BA73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19" creationId="{91CCA88C-8A33-996B-58DB-016E43DB81EE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0" creationId="{D954B9D2-94EE-AAE6-A021-265AEA8429D3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1" creationId="{EBD9117F-F84D-734E-7BCC-6F3F1CDB6C10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22" creationId="{F3060C83-F051-4F0E-ABAD-AA0DFC48B218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3" creationId="{142827EE-4808-4ECB-8CC8-4C1FB635FAFF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24" creationId="{83C98ABE-055B-441F-B07E-44F97F083C39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5" creationId="{C897E077-4B97-A01C-B731-EE2567A76033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26" creationId="{29FDB030-9B49-4CED-8CCD-4D99382388AC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7" creationId="{9D53FBFC-4867-0ECC-CA9E-F536C72F6562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28" creationId="{3783CA14-24A1-485C-8B30-D6A5D87987AD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29" creationId="{D58FA98E-B2DC-040A-F611-157644184464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30" creationId="{9A97C86A-04D6-40F7-AE84-31AB43E6A846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1" creationId="{F6CA2407-CFDA-DEEB-1259-31329CFC0AF8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32" creationId="{FF9F2414-84E8-453E-B1F3-389FDE8192D9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3" creationId="{2E49997D-6BA8-E46D-D6AC-215453C2F095}"/>
          </ac:spMkLst>
        </pc:spChg>
        <pc:spChg chg="add del">
          <ac:chgData name="Rainer Haider" userId="b386d1f2-2293-41e7-968a-53b53d143285" providerId="ADAL" clId="{9FCF2E17-F25A-BC44-AD7E-69198095FD79}" dt="2022-07-19T13:37:28.221" v="1046" actId="26606"/>
          <ac:spMkLst>
            <pc:docMk/>
            <pc:sldMk cId="1538789600" sldId="388"/>
            <ac:spMk id="34" creationId="{3ECA69A1-7536-43AC-85EF-C7106179F5ED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5" creationId="{0CEC1AA9-AA69-A80C-AF43-16B6CD5D3EF2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6" creationId="{2821E1F9-3EBA-D26B-B3D4-4C6FDB594F80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7" creationId="{B4C13928-F886-2F6B-4FD5-3E1B4550AC04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38" creationId="{DC9FBBFC-C6A3-612A-3034-C6AD32DEDE08}"/>
          </ac:spMkLst>
        </pc:spChg>
        <pc:spChg chg="add del mod">
          <ac:chgData name="Rainer Haider" userId="b386d1f2-2293-41e7-968a-53b53d143285" providerId="ADAL" clId="{9FCF2E17-F25A-BC44-AD7E-69198095FD79}" dt="2022-07-19T13:38:02.195" v="1056"/>
          <ac:spMkLst>
            <pc:docMk/>
            <pc:sldMk cId="1538789600" sldId="388"/>
            <ac:spMk id="39" creationId="{02F023D5-82C3-8B50-A752-ACEB8E2E5B8B}"/>
          </ac:spMkLst>
        </pc:spChg>
        <pc:spChg chg="add del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40" creationId="{450BDB10-5071-D5E7-9DF4-385BB067DE58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41" creationId="{109AE374-1B12-F86D-6771-FFBF53DF9E59}"/>
          </ac:spMkLst>
        </pc:spChg>
        <pc:spChg chg="add del">
          <ac:chgData name="Rainer Haider" userId="b386d1f2-2293-41e7-968a-53b53d143285" providerId="ADAL" clId="{9FCF2E17-F25A-BC44-AD7E-69198095FD79}" dt="2022-07-19T13:37:21.504" v="1043" actId="26606"/>
          <ac:spMkLst>
            <pc:docMk/>
            <pc:sldMk cId="1538789600" sldId="388"/>
            <ac:spMk id="43" creationId="{86FF76B9-219D-4469-AF87-0236D29032F1}"/>
          </ac:spMkLst>
        </pc:spChg>
        <pc:spChg chg="add del">
          <ac:chgData name="Rainer Haider" userId="b386d1f2-2293-41e7-968a-53b53d143285" providerId="ADAL" clId="{9FCF2E17-F25A-BC44-AD7E-69198095FD79}" dt="2022-07-19T13:37:21.504" v="1043" actId="26606"/>
          <ac:spMkLst>
            <pc:docMk/>
            <pc:sldMk cId="1538789600" sldId="388"/>
            <ac:spMk id="49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9T13:37:21.504" v="1043" actId="26606"/>
          <ac:spMkLst>
            <pc:docMk/>
            <pc:sldMk cId="1538789600" sldId="388"/>
            <ac:spMk id="51" creationId="{633C5E46-DAC5-4661-9C87-22B08E2A512F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52" creationId="{BC8B0C7C-CB6A-E06D-FBDD-14929F1CEE28}"/>
          </ac:spMkLst>
        </pc:spChg>
        <pc:spChg chg="add del">
          <ac:chgData name="Rainer Haider" userId="b386d1f2-2293-41e7-968a-53b53d143285" providerId="ADAL" clId="{9FCF2E17-F25A-BC44-AD7E-69198095FD79}" dt="2022-07-19T13:37:28.214" v="1045" actId="26606"/>
          <ac:spMkLst>
            <pc:docMk/>
            <pc:sldMk cId="1538789600" sldId="388"/>
            <ac:spMk id="53" creationId="{D153EDB2-4AAD-43F4-AE78-4D326C813369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58" creationId="{40033298-1BEC-D742-0097-017E9223BD5D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59" creationId="{86FF76B9-219D-4469-AF87-0236D29032F1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1" creationId="{2E80C965-DB6D-4F81-9E9E-B027384D0BD6}"/>
          </ac:spMkLst>
        </pc:spChg>
        <pc:spChg chg="add 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2" creationId="{633C5E46-DAC5-4661-9C87-22B08E2A512F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4" creationId="{6C649E41-4E5B-E9BC-654D-4742BD0ED3CC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5" creationId="{B28F55EA-E74C-10BB-7ADC-EDB18C17CB6F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7" creationId="{949577D8-2E67-C547-D12E-6F16404860E3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68" creationId="{08A713C0-AE5C-9D3D-F722-C43F95D3C75C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0" creationId="{AB9EFF51-CB5A-3BAA-04F3-074801819C37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1" creationId="{816F8448-BEED-3773-E8B8-85CFEF2BC6B4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3" creationId="{F6307804-6143-16E0-1434-F0A3989C65FA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4" creationId="{A33F75B8-CA6B-F353-F99B-6AF0C9DBFAEB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6" creationId="{EC967C7A-7475-14ED-9931-A72ED9342BE3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7" creationId="{0DC0A506-ED3F-65A2-BD25-2170A721CF30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79" creationId="{8484622D-C261-4760-9427-091066847F12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0" creationId="{F07B52A7-06A1-D66A-D0C9-D39141D01AED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2" creationId="{E3557DE0-6946-5B8B-DE8C-CF8C6EF02F26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3" creationId="{FDE618CA-B8D0-0266-20CB-5C449419361F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5" creationId="{DC9873CB-82E3-D0E1-EE10-73DB3EEA5821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6" creationId="{580A62B7-27DD-997E-97F6-A5737CB63DE1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8" creationId="{C5AF3E5A-50E3-C2F2-75E3-3EACEF701735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89" creationId="{5D304A8D-DB5F-5492-BB4E-64623ED8B87D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91" creationId="{F2D472A8-23DC-6D0A-BB81-018E4B6B582C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92" creationId="{D1E64C8F-754A-1641-39EC-B43187A19BDD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94" creationId="{0A369ADD-CB1B-9126-C1BB-508EB43E9F14}"/>
          </ac:spMkLst>
        </pc:spChg>
        <pc:spChg chg="mod">
          <ac:chgData name="Rainer Haider" userId="b386d1f2-2293-41e7-968a-53b53d143285" providerId="ADAL" clId="{9FCF2E17-F25A-BC44-AD7E-69198095FD79}" dt="2022-07-19T13:56:37.310" v="1506" actId="1036"/>
          <ac:spMkLst>
            <pc:docMk/>
            <pc:sldMk cId="1538789600" sldId="388"/>
            <ac:spMk id="95" creationId="{86C990C6-E42D-430E-8996-D68B4A47D049}"/>
          </ac:spMkLst>
        </pc:spChg>
        <pc:spChg chg="add del mod">
          <ac:chgData name="Rainer Haider" userId="b386d1f2-2293-41e7-968a-53b53d143285" providerId="ADAL" clId="{9FCF2E17-F25A-BC44-AD7E-69198095FD79}" dt="2022-07-19T14:03:56.822" v="1635" actId="478"/>
          <ac:spMkLst>
            <pc:docMk/>
            <pc:sldMk cId="1538789600" sldId="388"/>
            <ac:spMk id="96" creationId="{23841DC5-47BF-9774-0140-ADCC9761299C}"/>
          </ac:spMkLst>
        </pc:spChg>
        <pc:spChg chg="add mod">
          <ac:chgData name="Rainer Haider" userId="b386d1f2-2293-41e7-968a-53b53d143285" providerId="ADAL" clId="{9FCF2E17-F25A-BC44-AD7E-69198095FD79}" dt="2022-07-19T14:04:00.172" v="1641" actId="20577"/>
          <ac:spMkLst>
            <pc:docMk/>
            <pc:sldMk cId="1538789600" sldId="388"/>
            <ac:spMk id="97" creationId="{29A8B3AB-DD03-1D38-D86E-47F5F0CB4D4D}"/>
          </ac:spMkLst>
        </pc:s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42" creationId="{A07E715D-2104-1B2B-11C8-CE646AEBA92C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44" creationId="{C749E67E-01BB-076C-18DF-322C7980918D}"/>
          </ac:grpSpMkLst>
        </pc:grpChg>
        <pc:grpChg chg="add del">
          <ac:chgData name="Rainer Haider" userId="b386d1f2-2293-41e7-968a-53b53d143285" providerId="ADAL" clId="{9FCF2E17-F25A-BC44-AD7E-69198095FD79}" dt="2022-07-19T13:37:21.504" v="1043" actId="26606"/>
          <ac:grpSpMkLst>
            <pc:docMk/>
            <pc:sldMk cId="1538789600" sldId="388"/>
            <ac:grpSpMk id="45" creationId="{DB88BD78-87E1-424D-B479-C37D8E41B12E}"/>
          </ac:grpSpMkLst>
        </pc:grpChg>
        <pc:grpChg chg="add del">
          <ac:chgData name="Rainer Haider" userId="b386d1f2-2293-41e7-968a-53b53d143285" providerId="ADAL" clId="{9FCF2E17-F25A-BC44-AD7E-69198095FD79}" dt="2022-07-19T13:37:28.214" v="1045" actId="26606"/>
          <ac:grpSpMkLst>
            <pc:docMk/>
            <pc:sldMk cId="1538789600" sldId="388"/>
            <ac:grpSpMk id="54" creationId="{A3CB7779-72E2-4E92-AE18-6BBC335DD881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60" creationId="{DB88BD78-87E1-424D-B479-C37D8E41B12E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63" creationId="{70AC08B6-299E-E536-9589-407737950E0E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66" creationId="{2B96589C-4068-A826-49D4-FCA846B7F4FE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69" creationId="{32090328-3E7A-EE47-CD9F-1D17607A1BF0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72" creationId="{96587ED9-FC8C-B944-F9B6-DAB00C9076E5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75" creationId="{C6699E49-DDAA-943B-DCC3-6F0FD76F5E2E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78" creationId="{9E8EA49C-9C92-243C-9CC3-4D928B53BE86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81" creationId="{47A422AF-FEAF-72F1-8D38-312FE30D37A9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84" creationId="{8DD5D413-ADEF-04C7-469F-AAF8FBDFAE47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87" creationId="{3498917C-9A12-FEAA-53B1-4E9E9620ED0B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90" creationId="{AF1BD910-94FA-D893-CD29-A282960D3560}"/>
          </ac:grpSpMkLst>
        </pc:grpChg>
        <pc:grpChg chg="add mod">
          <ac:chgData name="Rainer Haider" userId="b386d1f2-2293-41e7-968a-53b53d143285" providerId="ADAL" clId="{9FCF2E17-F25A-BC44-AD7E-69198095FD79}" dt="2022-07-19T13:56:37.310" v="1506" actId="1036"/>
          <ac:grpSpMkLst>
            <pc:docMk/>
            <pc:sldMk cId="1538789600" sldId="388"/>
            <ac:grpSpMk id="93" creationId="{CEEFC4A6-9E4A-C489-0542-4FC27D81CEA6}"/>
          </ac:grpSpMkLst>
        </pc:grpChg>
        <pc:graphicFrameChg chg="add del mod ord modGraphic">
          <ac:chgData name="Rainer Haider" userId="b386d1f2-2293-41e7-968a-53b53d143285" providerId="ADAL" clId="{9FCF2E17-F25A-BC44-AD7E-69198095FD79}" dt="2022-07-19T13:56:37.310" v="1506" actId="1036"/>
          <ac:graphicFrameMkLst>
            <pc:docMk/>
            <pc:sldMk cId="1538789600" sldId="388"/>
            <ac:graphicFrameMk id="18" creationId="{781A6AD6-CC6A-6730-0F6F-37D65D641684}"/>
          </ac:graphicFrameMkLst>
        </pc:graphicFrameChg>
        <pc:picChg chg="add del mod">
          <ac:chgData name="Rainer Haider" userId="b386d1f2-2293-41e7-968a-53b53d143285" providerId="ADAL" clId="{9FCF2E17-F25A-BC44-AD7E-69198095FD79}" dt="2022-07-19T13:36:59.209" v="1040" actId="478"/>
          <ac:picMkLst>
            <pc:docMk/>
            <pc:sldMk cId="1538789600" sldId="388"/>
            <ac:picMk id="17" creationId="{28596441-20B3-582F-1854-AD7F24C3908D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4:04:27.939" v="1650" actId="20577"/>
        <pc:sldMkLst>
          <pc:docMk/>
          <pc:sldMk cId="3473711568" sldId="389"/>
        </pc:sldMkLst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" creationId="{DA39D75C-2781-5404-0EFF-F408AC646762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4" creationId="{9A4451DB-DDF8-7143-5D34-5A1AE042D257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5" creationId="{AA5B518C-51C3-E284-E189-73392391897E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6" creationId="{8687C31B-F6E7-F6BA-FF70-10F186BA68CB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7" creationId="{9E96EC9E-EF7F-50FD-256A-97F4F720B866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8" creationId="{99270001-D905-70BE-8E6D-89616CDAB9B2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" creationId="{D18DC184-F199-419C-6C29-7940D269BE74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" creationId="{BF0C3DA6-BCAC-F6D4-9296-592BC3CAAEC9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" creationId="{AA85515F-D148-C8A3-BDF7-A6259AAF2513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2" creationId="{BB28ECA7-B19E-FE00-38A0-C643D22D4756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3" creationId="{2E38BFCE-CFD3-5D51-507C-F8068C2460C0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4" creationId="{AB977A3D-F99A-5B7F-4281-8823F5BC46D8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5" creationId="{728D2ECE-3296-E30F-B95D-19A01B9EFB44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6" creationId="{992F7A19-7052-DC7A-8128-F7FEF823C880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7" creationId="{1B06F05A-391C-8A60-58C6-A215320C440F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8" creationId="{4A34735B-1841-3CA8-2518-A9944B7E02A9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9" creationId="{0E824682-E507-0982-DA73-52B716232D6F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20" creationId="{76CC6B2C-A68A-84B7-397F-7A38B1A4ACFD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21" creationId="{F3060C83-F051-4F0E-ABAD-AA0DFC48B218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22" creationId="{A11773A5-0A83-7A43-F955-3D4FCF532FEB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23" creationId="{83C98ABE-055B-441F-B07E-44F97F083C39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24" creationId="{751638FB-E2DF-AB76-556A-8A20D7306A63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25" creationId="{29FDB030-9B49-4CED-8CCD-4D99382388AC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26" creationId="{EF9D1C65-B570-33A4-649C-2800D1DF3599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27" creationId="{3783CA14-24A1-485C-8B30-D6A5D87987AD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28" creationId="{945B37B4-0F3D-5349-6A42-4376B11D5DCE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29" creationId="{9A97C86A-04D6-40F7-AE84-31AB43E6A846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0" creationId="{E0BC530E-E9C7-C62F-C3B8-D5C62D5205D6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31" creationId="{FF9F2414-84E8-453E-B1F3-389FDE8192D9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2" creationId="{A3048772-E9DB-EBC7-FB7A-73F12BFCB3D4}"/>
          </ac:spMkLst>
        </pc:spChg>
        <pc:spChg chg="add del">
          <ac:chgData name="Rainer Haider" userId="b386d1f2-2293-41e7-968a-53b53d143285" providerId="ADAL" clId="{9FCF2E17-F25A-BC44-AD7E-69198095FD79}" dt="2022-07-19T13:46:09.856" v="1245" actId="26606"/>
          <ac:spMkLst>
            <pc:docMk/>
            <pc:sldMk cId="3473711568" sldId="389"/>
            <ac:spMk id="33" creationId="{3ECA69A1-7536-43AC-85EF-C7106179F5ED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4" creationId="{42C81D33-5792-5F74-EBE6-E7C7157D5ABC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5" creationId="{AAD11063-7EE4-672A-6E7B-6681C20F899D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36" creationId="{BB2FA368-4C88-E59A-5197-1E4F665DCB8F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38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40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42" creationId="{29FDB030-9B49-4CED-8CCD-4D99382388AC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43" creationId="{4549781D-6163-791F-D163-ABE00E481664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44" creationId="{3783CA14-24A1-485C-8B30-D6A5D87987AD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45" creationId="{550F8E1E-E8BD-8BD7-938B-37B262353E99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46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48" creationId="{FF9F2414-84E8-453E-B1F3-389FDE8192D9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49" creationId="{EEA2E7D9-60BA-6147-5E46-5FBCDA4075C7}"/>
          </ac:spMkLst>
        </pc:spChg>
        <pc:spChg chg="add del">
          <ac:chgData name="Rainer Haider" userId="b386d1f2-2293-41e7-968a-53b53d143285" providerId="ADAL" clId="{9FCF2E17-F25A-BC44-AD7E-69198095FD79}" dt="2022-07-19T13:46:05.637" v="1240" actId="26606"/>
          <ac:spMkLst>
            <pc:docMk/>
            <pc:sldMk cId="3473711568" sldId="389"/>
            <ac:spMk id="50" creationId="{3ECA69A1-7536-43AC-85EF-C7106179F5ED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51" creationId="{CDEA3D9A-202C-7662-E986-3650207CE04D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2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3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4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5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6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7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13:46:07.568" v="1242" actId="26606"/>
          <ac:spMkLst>
            <pc:docMk/>
            <pc:sldMk cId="3473711568" sldId="389"/>
            <ac:spMk id="58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9T13:46:09.845" v="1244" actId="26606"/>
          <ac:spMkLst>
            <pc:docMk/>
            <pc:sldMk cId="3473711568" sldId="389"/>
            <ac:spMk id="60" creationId="{86FF76B9-219D-4469-AF87-0236D29032F1}"/>
          </ac:spMkLst>
        </pc:spChg>
        <pc:spChg chg="add del">
          <ac:chgData name="Rainer Haider" userId="b386d1f2-2293-41e7-968a-53b53d143285" providerId="ADAL" clId="{9FCF2E17-F25A-BC44-AD7E-69198095FD79}" dt="2022-07-19T13:46:09.845" v="1244" actId="26606"/>
          <ac:spMkLst>
            <pc:docMk/>
            <pc:sldMk cId="3473711568" sldId="389"/>
            <ac:spMk id="63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9T13:46:09.845" v="1244" actId="26606"/>
          <ac:spMkLst>
            <pc:docMk/>
            <pc:sldMk cId="3473711568" sldId="389"/>
            <ac:spMk id="64" creationId="{633C5E46-DAC5-4661-9C87-22B08E2A512F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65" creationId="{27E86D4D-BB8A-602E-C753-B6D6FE6BD2BA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66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67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68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69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70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71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13:46:19.406" v="1246" actId="26606"/>
          <ac:spMkLst>
            <pc:docMk/>
            <pc:sldMk cId="3473711568" sldId="389"/>
            <ac:spMk id="72" creationId="{3ECA69A1-7536-43AC-85EF-C7106179F5ED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73" creationId="{6AD5251B-2403-8E95-9E45-A6441C0A2CDF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75" creationId="{91135370-53B8-634F-B26B-3E3756764B97}"/>
          </ac:spMkLst>
        </pc:spChg>
        <pc:spChg chg="mod">
          <ac:chgData name="Rainer Haider" userId="b386d1f2-2293-41e7-968a-53b53d143285" providerId="ADAL" clId="{9FCF2E17-F25A-BC44-AD7E-69198095FD79}" dt="2022-07-19T13:56:59.477" v="1507" actId="14100"/>
          <ac:spMkLst>
            <pc:docMk/>
            <pc:sldMk cId="3473711568" sldId="389"/>
            <ac:spMk id="76" creationId="{9D312BEE-5CAE-C857-CCA2-22467524CA6F}"/>
          </ac:spMkLst>
        </pc:spChg>
        <pc:spChg chg="add del">
          <ac:chgData name="Rainer Haider" userId="b386d1f2-2293-41e7-968a-53b53d143285" providerId="ADAL" clId="{9FCF2E17-F25A-BC44-AD7E-69198095FD79}" dt="2022-07-19T13:46:47.039" v="1248" actId="26606"/>
          <ac:spMkLst>
            <pc:docMk/>
            <pc:sldMk cId="3473711568" sldId="389"/>
            <ac:spMk id="77" creationId="{86FF76B9-219D-4469-AF87-0236D29032F1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82" creationId="{97994D7A-32FE-80C3-001E-262AE7F438C4}"/>
          </ac:spMkLst>
        </pc:spChg>
        <pc:spChg chg="add del">
          <ac:chgData name="Rainer Haider" userId="b386d1f2-2293-41e7-968a-53b53d143285" providerId="ADAL" clId="{9FCF2E17-F25A-BC44-AD7E-69198095FD79}" dt="2022-07-19T13:46:47.039" v="1248" actId="26606"/>
          <ac:spMkLst>
            <pc:docMk/>
            <pc:sldMk cId="3473711568" sldId="389"/>
            <ac:spMk id="83" creationId="{2E80C965-DB6D-4F81-9E9E-B027384D0BD6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84" creationId="{D0941DD6-04B5-DF56-F68A-1D78C303F524}"/>
          </ac:spMkLst>
        </pc:spChg>
        <pc:spChg chg="add del">
          <ac:chgData name="Rainer Haider" userId="b386d1f2-2293-41e7-968a-53b53d143285" providerId="ADAL" clId="{9FCF2E17-F25A-BC44-AD7E-69198095FD79}" dt="2022-07-19T13:46:47.039" v="1248" actId="26606"/>
          <ac:spMkLst>
            <pc:docMk/>
            <pc:sldMk cId="3473711568" sldId="389"/>
            <ac:spMk id="85" creationId="{633C5E46-DAC5-4661-9C87-22B08E2A512F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87" creationId="{ED88CC43-C7CE-2440-43A8-01E85BCDAD19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88" creationId="{797A5BB7-ED89-2E69-38D7-3F0DF09AE614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0" creationId="{86FF76B9-219D-4469-AF87-0236D29032F1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1" creationId="{25B5C8E4-4E05-BDC7-F158-DC56FCB2F110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5" creationId="{89B294CB-20D1-A6D9-BB26-A3653D39B48B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6" creationId="{2E80C965-DB6D-4F81-9E9E-B027384D0BD6}"/>
          </ac:spMkLst>
        </pc:spChg>
        <pc:spChg chg="add 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8" creationId="{633C5E46-DAC5-4661-9C87-22B08E2A512F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99" creationId="{D18770BB-6C27-7BC1-83EE-BC8512D13987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0" creationId="{CA257510-A85A-3A8D-4257-559E774E4AC7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2" creationId="{8F5BE43D-02EA-D0DA-4CD8-8DCB196FC380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3" creationId="{9B865EE8-08BB-4DE9-F885-158B7C251ED8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5" creationId="{A3B21763-60BD-ED04-7EB8-55DA3401DA2E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6" creationId="{845E43B5-D8D4-397A-4F5D-B5B4A233B8E0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8" creationId="{E79784E5-235F-8D98-CAF2-1818C8646FBA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09" creationId="{43092C7C-16C9-9D84-1E15-9929E5FE5961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1" creationId="{896A3F59-0F2B-D645-C284-C21B94535C10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2" creationId="{7D3C7A89-6098-D3F5-195D-B84132657711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4" creationId="{CEB5CC27-4874-38E5-6B21-8AB71E661214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5" creationId="{AC6333BC-B32C-513D-A8B1-B3E8B9EAE4A2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7" creationId="{F0A4F045-5541-2DDB-7C08-958DF92ACAC6}"/>
          </ac:spMkLst>
        </pc:spChg>
        <pc:spChg chg="mod">
          <ac:chgData name="Rainer Haider" userId="b386d1f2-2293-41e7-968a-53b53d143285" providerId="ADAL" clId="{9FCF2E17-F25A-BC44-AD7E-69198095FD79}" dt="2022-07-19T13:56:22.056" v="1481" actId="1036"/>
          <ac:spMkLst>
            <pc:docMk/>
            <pc:sldMk cId="3473711568" sldId="389"/>
            <ac:spMk id="118" creationId="{869F3BC4-4184-9842-D1A9-5CFAC01F7FC5}"/>
          </ac:spMkLst>
        </pc:spChg>
        <pc:spChg chg="add del mod">
          <ac:chgData name="Rainer Haider" userId="b386d1f2-2293-41e7-968a-53b53d143285" providerId="ADAL" clId="{9FCF2E17-F25A-BC44-AD7E-69198095FD79}" dt="2022-07-19T14:03:48.085" v="1627" actId="478"/>
          <ac:spMkLst>
            <pc:docMk/>
            <pc:sldMk cId="3473711568" sldId="389"/>
            <ac:spMk id="119" creationId="{F42D401A-6FCA-714D-4C73-5C5BB9302F50}"/>
          </ac:spMkLst>
        </pc:spChg>
        <pc:spChg chg="add del mod">
          <ac:chgData name="Rainer Haider" userId="b386d1f2-2293-41e7-968a-53b53d143285" providerId="ADAL" clId="{9FCF2E17-F25A-BC44-AD7E-69198095FD79}" dt="2022-07-19T14:04:24.479" v="1642" actId="478"/>
          <ac:spMkLst>
            <pc:docMk/>
            <pc:sldMk cId="3473711568" sldId="389"/>
            <ac:spMk id="120" creationId="{A0BD3AD2-B420-0672-961B-419CADB2FC63}"/>
          </ac:spMkLst>
        </pc:spChg>
        <pc:spChg chg="add mod">
          <ac:chgData name="Rainer Haider" userId="b386d1f2-2293-41e7-968a-53b53d143285" providerId="ADAL" clId="{9FCF2E17-F25A-BC44-AD7E-69198095FD79}" dt="2022-07-19T14:04:27.939" v="1650" actId="20577"/>
          <ac:spMkLst>
            <pc:docMk/>
            <pc:sldMk cId="3473711568" sldId="389"/>
            <ac:spMk id="121" creationId="{C07FD2CF-EA69-2175-4081-BACEEDD70F5C}"/>
          </ac:spMkLst>
        </pc:s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39" creationId="{4B2CBB34-1A2A-0D56-A54C-25EC1B4D0936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47" creationId="{732B68F1-C0E8-4E5D-EDAB-0959437CEEB7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59" creationId="{D54B7720-0E72-8AEE-9615-56A705BC130A}"/>
          </ac:grpSpMkLst>
        </pc:grpChg>
        <pc:grpChg chg="add del">
          <ac:chgData name="Rainer Haider" userId="b386d1f2-2293-41e7-968a-53b53d143285" providerId="ADAL" clId="{9FCF2E17-F25A-BC44-AD7E-69198095FD79}" dt="2022-07-19T13:46:09.845" v="1244" actId="26606"/>
          <ac:grpSpMkLst>
            <pc:docMk/>
            <pc:sldMk cId="3473711568" sldId="389"/>
            <ac:grpSpMk id="61" creationId="{DB88BD78-87E1-424D-B479-C37D8E41B12E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74" creationId="{AC6368E5-9B2C-4152-9129-1225A8A02FBD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78" creationId="{C237C190-51CC-34BC-9918-3AC3BC240A1B}"/>
          </ac:grpSpMkLst>
        </pc:grpChg>
        <pc:grpChg chg="add del">
          <ac:chgData name="Rainer Haider" userId="b386d1f2-2293-41e7-968a-53b53d143285" providerId="ADAL" clId="{9FCF2E17-F25A-BC44-AD7E-69198095FD79}" dt="2022-07-19T13:46:47.039" v="1248" actId="26606"/>
          <ac:grpSpMkLst>
            <pc:docMk/>
            <pc:sldMk cId="3473711568" sldId="389"/>
            <ac:grpSpMk id="79" creationId="{DB88BD78-87E1-424D-B479-C37D8E41B12E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86" creationId="{415A1DAA-9072-2003-6E2F-0BE7123A5B14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89" creationId="{45170A94-7700-C5F9-6C5D-9BFEBFE77F73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92" creationId="{DB88BD78-87E1-424D-B479-C37D8E41B12E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97" creationId="{174D2063-C38E-5B22-EAC3-01F2B3350BF9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01" creationId="{BBF46366-A346-1D36-6B30-D2034717745C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04" creationId="{F62C0BC2-62D3-CB22-AB65-774CC9D2E9E8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07" creationId="{494C6DC3-A771-554B-11D5-68EFC88D23D7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10" creationId="{68D3C2E8-C8DA-05E3-E28D-DFBC21A0D4F6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13" creationId="{3957A553-B84A-6724-8999-9F740E49070C}"/>
          </ac:grpSpMkLst>
        </pc:grpChg>
        <pc:grpChg chg="add mod">
          <ac:chgData name="Rainer Haider" userId="b386d1f2-2293-41e7-968a-53b53d143285" providerId="ADAL" clId="{9FCF2E17-F25A-BC44-AD7E-69198095FD79}" dt="2022-07-19T13:56:22.056" v="1481" actId="1036"/>
          <ac:grpSpMkLst>
            <pc:docMk/>
            <pc:sldMk cId="3473711568" sldId="389"/>
            <ac:grpSpMk id="116" creationId="{628AC872-56C3-94C6-2983-CAE392B8C00B}"/>
          </ac:grpSpMkLst>
        </pc:grpChg>
        <pc:graphicFrameChg chg="add del mod ord modGraphic">
          <ac:chgData name="Rainer Haider" userId="b386d1f2-2293-41e7-968a-53b53d143285" providerId="ADAL" clId="{9FCF2E17-F25A-BC44-AD7E-69198095FD79}" dt="2022-07-19T13:47:26.082" v="1250" actId="478"/>
          <ac:graphicFrameMkLst>
            <pc:docMk/>
            <pc:sldMk cId="3473711568" sldId="389"/>
            <ac:graphicFrameMk id="2" creationId="{D030A8A0-4A19-71DD-7D24-82FE3668639E}"/>
          </ac:graphicFrameMkLst>
        </pc:graphicFrameChg>
        <pc:graphicFrameChg chg="add mod modGraphic">
          <ac:chgData name="Rainer Haider" userId="b386d1f2-2293-41e7-968a-53b53d143285" providerId="ADAL" clId="{9FCF2E17-F25A-BC44-AD7E-69198095FD79}" dt="2022-07-19T13:56:22.056" v="1481" actId="1036"/>
          <ac:graphicFrameMkLst>
            <pc:docMk/>
            <pc:sldMk cId="3473711568" sldId="389"/>
            <ac:graphicFrameMk id="37" creationId="{49B2EC31-4BC3-AA81-3666-16C62E6EC4FE}"/>
          </ac:graphicFrameMkLst>
        </pc:graphicFrameChg>
      </pc:sldChg>
      <pc:sldChg chg="addSp delSp modSp new mod setBg">
        <pc:chgData name="Rainer Haider" userId="b386d1f2-2293-41e7-968a-53b53d143285" providerId="ADAL" clId="{9FCF2E17-F25A-BC44-AD7E-69198095FD79}" dt="2022-07-19T14:03:31.716" v="1625"/>
        <pc:sldMkLst>
          <pc:docMk/>
          <pc:sldMk cId="394491356" sldId="390"/>
        </pc:sldMkLst>
        <pc:spChg chg="add del mod">
          <ac:chgData name="Rainer Haider" userId="b386d1f2-2293-41e7-968a-53b53d143285" providerId="ADAL" clId="{9FCF2E17-F25A-BC44-AD7E-69198095FD79}" dt="2022-07-19T14:02:44.272" v="1577" actId="478"/>
          <ac:spMkLst>
            <pc:docMk/>
            <pc:sldMk cId="394491356" sldId="390"/>
            <ac:spMk id="2" creationId="{B1839812-3963-4D70-DAFA-C8E44196A884}"/>
          </ac:spMkLst>
        </pc:spChg>
        <pc:spChg chg="add del mod">
          <ac:chgData name="Rainer Haider" userId="b386d1f2-2293-41e7-968a-53b53d143285" providerId="ADAL" clId="{9FCF2E17-F25A-BC44-AD7E-69198095FD79}" dt="2022-07-19T14:02:23.738" v="1571"/>
          <ac:spMkLst>
            <pc:docMk/>
            <pc:sldMk cId="394491356" sldId="390"/>
            <ac:spMk id="6" creationId="{405FB0C2-C455-E03A-83C8-A6D5C4C53230}"/>
          </ac:spMkLst>
        </pc:spChg>
        <pc:spChg chg="add del">
          <ac:chgData name="Rainer Haider" userId="b386d1f2-2293-41e7-968a-53b53d143285" providerId="ADAL" clId="{9FCF2E17-F25A-BC44-AD7E-69198095FD79}" dt="2022-07-19T14:02:19.528" v="1567" actId="26606"/>
          <ac:spMkLst>
            <pc:docMk/>
            <pc:sldMk cId="394491356" sldId="390"/>
            <ac:spMk id="7" creationId="{70BDD0CE-06A4-404B-8A13-580229C1C923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8" creationId="{24747089-0322-4B03-B224-817DD4C8B708}"/>
          </ac:spMkLst>
        </pc:spChg>
        <pc:spChg chg="add del">
          <ac:chgData name="Rainer Haider" userId="b386d1f2-2293-41e7-968a-53b53d143285" providerId="ADAL" clId="{9FCF2E17-F25A-BC44-AD7E-69198095FD79}" dt="2022-07-19T14:02:19.528" v="1567" actId="26606"/>
          <ac:spMkLst>
            <pc:docMk/>
            <pc:sldMk cId="394491356" sldId="390"/>
            <ac:spMk id="9" creationId="{EE9899FA-8881-472C-AA59-D08A89CA8AEF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10" creationId="{7228512D-3055-4911-A4D1-4A084C9C4201}"/>
          </ac:spMkLst>
        </pc:spChg>
        <pc:spChg chg="add del">
          <ac:chgData name="Rainer Haider" userId="b386d1f2-2293-41e7-968a-53b53d143285" providerId="ADAL" clId="{9FCF2E17-F25A-BC44-AD7E-69198095FD79}" dt="2022-07-19T14:02:19.528" v="1567" actId="26606"/>
          <ac:spMkLst>
            <pc:docMk/>
            <pc:sldMk cId="394491356" sldId="390"/>
            <ac:spMk id="11" creationId="{080B7D90-3DF1-4514-B26D-616BE35553C9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12" creationId="{3C98C7BF-70D9-4D19-BD2D-D808991FDF60}"/>
          </ac:spMkLst>
        </pc:spChg>
        <pc:spChg chg="add del">
          <ac:chgData name="Rainer Haider" userId="b386d1f2-2293-41e7-968a-53b53d143285" providerId="ADAL" clId="{9FCF2E17-F25A-BC44-AD7E-69198095FD79}" dt="2022-07-19T14:02:40.627" v="1576" actId="26606"/>
          <ac:spMkLst>
            <pc:docMk/>
            <pc:sldMk cId="394491356" sldId="390"/>
            <ac:spMk id="13" creationId="{96646FC9-C66D-4EC7-8310-0DD4ACC49C6C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14" creationId="{B497CCB5-5FC2-473C-AFCC-2430CEF1DF71}"/>
          </ac:spMkLst>
        </pc:spChg>
        <pc:spChg chg="add del">
          <ac:chgData name="Rainer Haider" userId="b386d1f2-2293-41e7-968a-53b53d143285" providerId="ADAL" clId="{9FCF2E17-F25A-BC44-AD7E-69198095FD79}" dt="2022-07-19T14:02:40.627" v="1576" actId="26606"/>
          <ac:spMkLst>
            <pc:docMk/>
            <pc:sldMk cId="394491356" sldId="390"/>
            <ac:spMk id="15" creationId="{A3473CF9-37EB-43E7-89EF-D2D1C53D1DAC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16" creationId="{599C8C75-BFDF-44E7-A028-EEB5EDD58817}"/>
          </ac:spMkLst>
        </pc:spChg>
        <pc:spChg chg="add del mod">
          <ac:chgData name="Rainer Haider" userId="b386d1f2-2293-41e7-968a-53b53d143285" providerId="ADAL" clId="{9FCF2E17-F25A-BC44-AD7E-69198095FD79}" dt="2022-07-19T14:02:25.590" v="1573"/>
          <ac:spMkLst>
            <pc:docMk/>
            <pc:sldMk cId="394491356" sldId="390"/>
            <ac:spMk id="17" creationId="{96B4BD70-D943-3026-DC55-1D03B9C957CE}"/>
          </ac:spMkLst>
        </pc:spChg>
        <pc:spChg chg="add del">
          <ac:chgData name="Rainer Haider" userId="b386d1f2-2293-41e7-968a-53b53d143285" providerId="ADAL" clId="{9FCF2E17-F25A-BC44-AD7E-69198095FD79}" dt="2022-07-19T14:00:52.495" v="1558" actId="26606"/>
          <ac:spMkLst>
            <pc:docMk/>
            <pc:sldMk cId="394491356" sldId="390"/>
            <ac:spMk id="18" creationId="{FFD685C2-1A84-41DE-BFA0-0A068F83D2D2}"/>
          </ac:spMkLst>
        </pc:spChg>
        <pc:spChg chg="add del mod">
          <ac:chgData name="Rainer Haider" userId="b386d1f2-2293-41e7-968a-53b53d143285" providerId="ADAL" clId="{9FCF2E17-F25A-BC44-AD7E-69198095FD79}" dt="2022-07-19T14:03:29.846" v="1624" actId="478"/>
          <ac:spMkLst>
            <pc:docMk/>
            <pc:sldMk cId="394491356" sldId="390"/>
            <ac:spMk id="19" creationId="{152E44EC-3176-9736-21D6-1A451F91908C}"/>
          </ac:spMkLst>
        </pc:spChg>
        <pc:spChg chg="add del">
          <ac:chgData name="Rainer Haider" userId="b386d1f2-2293-41e7-968a-53b53d143285" providerId="ADAL" clId="{9FCF2E17-F25A-BC44-AD7E-69198095FD79}" dt="2022-07-19T14:02:40.627" v="1576" actId="26606"/>
          <ac:spMkLst>
            <pc:docMk/>
            <pc:sldMk cId="394491356" sldId="390"/>
            <ac:spMk id="20" creationId="{586B4EF9-43BA-4655-A6FF-1D8E21574C95}"/>
          </ac:spMkLst>
        </pc:spChg>
        <pc:spChg chg="add mod">
          <ac:chgData name="Rainer Haider" userId="b386d1f2-2293-41e7-968a-53b53d143285" providerId="ADAL" clId="{9FCF2E17-F25A-BC44-AD7E-69198095FD79}" dt="2022-07-19T14:03:31.716" v="1625"/>
          <ac:spMkLst>
            <pc:docMk/>
            <pc:sldMk cId="394491356" sldId="390"/>
            <ac:spMk id="21" creationId="{499BC398-E34C-C631-F0F4-BB7A95B89405}"/>
          </ac:spMkLst>
        </pc:spChg>
        <pc:spChg chg="add del">
          <ac:chgData name="Rainer Haider" userId="b386d1f2-2293-41e7-968a-53b53d143285" providerId="ADAL" clId="{9FCF2E17-F25A-BC44-AD7E-69198095FD79}" dt="2022-07-19T14:02:40.625" v="1575" actId="26606"/>
          <ac:spMkLst>
            <pc:docMk/>
            <pc:sldMk cId="394491356" sldId="390"/>
            <ac:spMk id="22" creationId="{96B4BD70-D943-3026-DC55-1D03B9C957CE}"/>
          </ac:spMkLst>
        </pc:spChg>
        <pc:spChg chg="add del">
          <ac:chgData name="Rainer Haider" userId="b386d1f2-2293-41e7-968a-53b53d143285" providerId="ADAL" clId="{9FCF2E17-F25A-BC44-AD7E-69198095FD79}" dt="2022-07-19T14:02:40.625" v="1575" actId="26606"/>
          <ac:spMkLst>
            <pc:docMk/>
            <pc:sldMk cId="394491356" sldId="390"/>
            <ac:spMk id="25" creationId="{C4879EFC-8E62-4E00-973C-C45EE9EC676D}"/>
          </ac:spMkLst>
        </pc:spChg>
        <pc:spChg chg="add del">
          <ac:chgData name="Rainer Haider" userId="b386d1f2-2293-41e7-968a-53b53d143285" providerId="ADAL" clId="{9FCF2E17-F25A-BC44-AD7E-69198095FD79}" dt="2022-07-19T14:02:40.625" v="1575" actId="26606"/>
          <ac:spMkLst>
            <pc:docMk/>
            <pc:sldMk cId="394491356" sldId="390"/>
            <ac:spMk id="27" creationId="{D6A9C53F-5F90-40A5-8C85-5412D39C8C68}"/>
          </ac:spMkLst>
        </pc:spChg>
        <pc:spChg chg="add">
          <ac:chgData name="Rainer Haider" userId="b386d1f2-2293-41e7-968a-53b53d143285" providerId="ADAL" clId="{9FCF2E17-F25A-BC44-AD7E-69198095FD79}" dt="2022-07-19T14:02:40.627" v="1576" actId="26606"/>
          <ac:spMkLst>
            <pc:docMk/>
            <pc:sldMk cId="394491356" sldId="390"/>
            <ac:spMk id="29" creationId="{99ED5833-B85B-4103-8A3B-CAB0308E6C15}"/>
          </ac:spMkLst>
        </pc:spChg>
        <pc:spChg chg="add">
          <ac:chgData name="Rainer Haider" userId="b386d1f2-2293-41e7-968a-53b53d143285" providerId="ADAL" clId="{9FCF2E17-F25A-BC44-AD7E-69198095FD79}" dt="2022-07-19T14:02:40.627" v="1576" actId="26606"/>
          <ac:spMkLst>
            <pc:docMk/>
            <pc:sldMk cId="394491356" sldId="390"/>
            <ac:spMk id="30" creationId="{96B4BD70-D943-3026-DC55-1D03B9C957CE}"/>
          </ac:spMkLst>
        </pc:spChg>
        <pc:picChg chg="add del mod">
          <ac:chgData name="Rainer Haider" userId="b386d1f2-2293-41e7-968a-53b53d143285" providerId="ADAL" clId="{9FCF2E17-F25A-BC44-AD7E-69198095FD79}" dt="2022-07-19T14:00:56.997" v="1559" actId="478"/>
          <ac:picMkLst>
            <pc:docMk/>
            <pc:sldMk cId="394491356" sldId="390"/>
            <ac:picMk id="3" creationId="{24AF2670-DB50-BD17-2FEE-A6D91A3F27CB}"/>
          </ac:picMkLst>
        </pc:picChg>
        <pc:picChg chg="add mod ord">
          <ac:chgData name="Rainer Haider" userId="b386d1f2-2293-41e7-968a-53b53d143285" providerId="ADAL" clId="{9FCF2E17-F25A-BC44-AD7E-69198095FD79}" dt="2022-07-19T14:03:09.006" v="1621" actId="14100"/>
          <ac:picMkLst>
            <pc:docMk/>
            <pc:sldMk cId="394491356" sldId="390"/>
            <ac:picMk id="4" creationId="{94922B18-A342-760D-20D3-1237AF13D46E}"/>
          </ac:picMkLst>
        </pc:picChg>
        <pc:picChg chg="add mod">
          <ac:chgData name="Rainer Haider" userId="b386d1f2-2293-41e7-968a-53b53d143285" providerId="ADAL" clId="{9FCF2E17-F25A-BC44-AD7E-69198095FD79}" dt="2022-07-19T14:03:09.006" v="1621" actId="14100"/>
          <ac:picMkLst>
            <pc:docMk/>
            <pc:sldMk cId="394491356" sldId="390"/>
            <ac:picMk id="5" creationId="{1EB87DEE-EA15-83AB-ECDB-7542A5124DBA}"/>
          </ac:picMkLst>
        </pc:picChg>
      </pc:sldChg>
      <pc:sldMasterChg chg="delSldLayout">
        <pc:chgData name="Rainer Haider" userId="b386d1f2-2293-41e7-968a-53b53d143285" providerId="ADAL" clId="{9FCF2E17-F25A-BC44-AD7E-69198095FD79}" dt="2022-07-19T13:09:37.908" v="1017" actId="2696"/>
        <pc:sldMasterMkLst>
          <pc:docMk/>
          <pc:sldMasterMk cId="1615311501" sldId="2147483651"/>
        </pc:sldMasterMkLst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1615311501" sldId="2147483651"/>
            <pc:sldLayoutMk cId="2158453365" sldId="2147483686"/>
          </pc:sldLayoutMkLst>
        </pc:sldLayoutChg>
      </pc:sldMasterChg>
      <pc:sldMasterChg chg="delSldLayout">
        <pc:chgData name="Rainer Haider" userId="b386d1f2-2293-41e7-968a-53b53d143285" providerId="ADAL" clId="{9FCF2E17-F25A-BC44-AD7E-69198095FD79}" dt="2022-07-19T13:09:37.908" v="1017" actId="2696"/>
        <pc:sldMasterMkLst>
          <pc:docMk/>
          <pc:sldMasterMk cId="373316658" sldId="2147483689"/>
        </pc:sldMasterMkLst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329132381" sldId="2147483674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373808651" sldId="2147483678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08953260" sldId="2147483681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896181280" sldId="2147483682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200394837" sldId="2147483683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77186384" sldId="2147483684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890441080" sldId="2147483685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1479655251" sldId="2147483687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546128761" sldId="2147483688"/>
          </pc:sldLayoutMkLst>
        </pc:sldLayoutChg>
      </pc:sldMasterChg>
    </pc:docChg>
  </pc:docChgLst>
  <pc:docChgLst>
    <pc:chgData name="Rainer Haider" userId="b386d1f2-2293-41e7-968a-53b53d143285" providerId="ADAL" clId="{073E2B6D-F8A6-B443-A92E-99EDD9C9B91C}"/>
    <pc:docChg chg="custSel addSld delSld modSld">
      <pc:chgData name="Rainer Haider" userId="b386d1f2-2293-41e7-968a-53b53d143285" providerId="ADAL" clId="{073E2B6D-F8A6-B443-A92E-99EDD9C9B91C}" dt="2022-07-18T15:26:12.204" v="25" actId="1076"/>
      <pc:docMkLst>
        <pc:docMk/>
      </pc:docMkLst>
      <pc:sldChg chg="modSp mod">
        <pc:chgData name="Rainer Haider" userId="b386d1f2-2293-41e7-968a-53b53d143285" providerId="ADAL" clId="{073E2B6D-F8A6-B443-A92E-99EDD9C9B91C}" dt="2022-07-18T15:24:46.758" v="16" actId="1076"/>
        <pc:sldMkLst>
          <pc:docMk/>
          <pc:sldMk cId="1589789755" sldId="370"/>
        </pc:sldMkLst>
        <pc:spChg chg="mod">
          <ac:chgData name="Rainer Haider" userId="b386d1f2-2293-41e7-968a-53b53d143285" providerId="ADAL" clId="{073E2B6D-F8A6-B443-A92E-99EDD9C9B91C}" dt="2022-07-18T15:23:03.496" v="1" actId="1076"/>
          <ac:spMkLst>
            <pc:docMk/>
            <pc:sldMk cId="1589789755" sldId="370"/>
            <ac:spMk id="6" creationId="{A298110B-AA7B-4E20-B910-1E6858FE598E}"/>
          </ac:spMkLst>
        </pc:spChg>
        <pc:picChg chg="mod">
          <ac:chgData name="Rainer Haider" userId="b386d1f2-2293-41e7-968a-53b53d143285" providerId="ADAL" clId="{073E2B6D-F8A6-B443-A92E-99EDD9C9B91C}" dt="2022-07-18T15:24:46.758" v="16" actId="1076"/>
          <ac:picMkLst>
            <pc:docMk/>
            <pc:sldMk cId="1589789755" sldId="370"/>
            <ac:picMk id="31" creationId="{83FA40AF-271E-3AFE-F4B9-4B9D593C7EFB}"/>
          </ac:picMkLst>
        </pc:picChg>
      </pc:sldChg>
      <pc:sldChg chg="del">
        <pc:chgData name="Rainer Haider" userId="b386d1f2-2293-41e7-968a-53b53d143285" providerId="ADAL" clId="{073E2B6D-F8A6-B443-A92E-99EDD9C9B91C}" dt="2022-07-18T15:25:09.520" v="18" actId="2696"/>
        <pc:sldMkLst>
          <pc:docMk/>
          <pc:sldMk cId="2452890487" sldId="371"/>
        </pc:sldMkLst>
      </pc:sldChg>
      <pc:sldChg chg="addSp delSp modSp mod">
        <pc:chgData name="Rainer Haider" userId="b386d1f2-2293-41e7-968a-53b53d143285" providerId="ADAL" clId="{073E2B6D-F8A6-B443-A92E-99EDD9C9B91C}" dt="2022-07-18T15:26:12.204" v="25" actId="1076"/>
        <pc:sldMkLst>
          <pc:docMk/>
          <pc:sldMk cId="3270708128" sldId="372"/>
        </pc:sldMkLst>
        <pc:spChg chg="del">
          <ac:chgData name="Rainer Haider" userId="b386d1f2-2293-41e7-968a-53b53d143285" providerId="ADAL" clId="{073E2B6D-F8A6-B443-A92E-99EDD9C9B91C}" dt="2022-07-18T15:25:11.966" v="19" actId="478"/>
          <ac:spMkLst>
            <pc:docMk/>
            <pc:sldMk cId="3270708128" sldId="372"/>
            <ac:spMk id="6" creationId="{A298110B-AA7B-4E20-B910-1E6858FE598E}"/>
          </ac:spMkLst>
        </pc:spChg>
        <pc:spChg chg="add mod">
          <ac:chgData name="Rainer Haider" userId="b386d1f2-2293-41e7-968a-53b53d143285" providerId="ADAL" clId="{073E2B6D-F8A6-B443-A92E-99EDD9C9B91C}" dt="2022-07-18T15:25:18.268" v="20"/>
          <ac:spMkLst>
            <pc:docMk/>
            <pc:sldMk cId="3270708128" sldId="372"/>
            <ac:spMk id="7" creationId="{0D232201-E6D4-930F-4AD4-6485FE169FF9}"/>
          </ac:spMkLst>
        </pc:spChg>
        <pc:picChg chg="mod">
          <ac:chgData name="Rainer Haider" userId="b386d1f2-2293-41e7-968a-53b53d143285" providerId="ADAL" clId="{073E2B6D-F8A6-B443-A92E-99EDD9C9B91C}" dt="2022-07-18T15:26:12.204" v="25" actId="1076"/>
          <ac:picMkLst>
            <pc:docMk/>
            <pc:sldMk cId="3270708128" sldId="372"/>
            <ac:picMk id="2" creationId="{2F1C7086-FFB7-C830-458E-460D00A9FA67}"/>
          </ac:picMkLst>
        </pc:picChg>
      </pc:sldChg>
      <pc:sldChg chg="addSp delSp modSp add mod">
        <pc:chgData name="Rainer Haider" userId="b386d1f2-2293-41e7-968a-53b53d143285" providerId="ADAL" clId="{073E2B6D-F8A6-B443-A92E-99EDD9C9B91C}" dt="2022-07-18T15:25:38.386" v="21" actId="14100"/>
        <pc:sldMkLst>
          <pc:docMk/>
          <pc:sldMk cId="1573623093" sldId="378"/>
        </pc:sldMkLst>
        <pc:picChg chg="add mod">
          <ac:chgData name="Rainer Haider" userId="b386d1f2-2293-41e7-968a-53b53d143285" providerId="ADAL" clId="{073E2B6D-F8A6-B443-A92E-99EDD9C9B91C}" dt="2022-07-18T15:25:38.386" v="21" actId="14100"/>
          <ac:picMkLst>
            <pc:docMk/>
            <pc:sldMk cId="1573623093" sldId="378"/>
            <ac:picMk id="5" creationId="{4C67C1F5-070B-7D8E-6618-B5CDC3F8A807}"/>
          </ac:picMkLst>
        </pc:picChg>
        <pc:picChg chg="del">
          <ac:chgData name="Rainer Haider" userId="b386d1f2-2293-41e7-968a-53b53d143285" providerId="ADAL" clId="{073E2B6D-F8A6-B443-A92E-99EDD9C9B91C}" dt="2022-07-18T15:23:22.236" v="5" actId="478"/>
          <ac:picMkLst>
            <pc:docMk/>
            <pc:sldMk cId="1573623093" sldId="378"/>
            <ac:picMk id="31" creationId="{83FA40AF-271E-3AFE-F4B9-4B9D593C7E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20A-4463-8653-2801995EC55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20A-4463-8653-2801995EC55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20A-4463-8653-2801995EC55C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A-4463-8653-2801995EC55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E59-4A0A-9A12-7AC081677E1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3E59-4A0A-9A12-7AC081677E1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E59-4A0A-9A12-7AC081677E1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E59-4A0A-9A12-7AC081677E1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962-47E5-88B6-B31D179EBDD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6962-47E5-88B6-B31D179EBDD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962-47E5-88B6-B31D179EBDD2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62-47E5-88B6-B31D179EBDD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://registry.npmjs.org/" TargetMode="External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://registry.npmjs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901C7-182D-4259-8491-57D10E04D3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07D825-E063-468E-8E97-EE3CB711300C}">
      <dgm:prSet/>
      <dgm:spPr/>
      <dgm:t>
        <a:bodyPr/>
        <a:lstStyle/>
        <a:p>
          <a:r>
            <a:rPr lang="de-DE"/>
            <a:t>Jede Fiori App hat eine ID</a:t>
          </a:r>
          <a:endParaRPr lang="en-US"/>
        </a:p>
      </dgm:t>
    </dgm:pt>
    <dgm:pt modelId="{27693EF7-8F3A-4EC3-B19A-A650457FA412}" type="parTrans" cxnId="{1C21DC64-1B57-420E-94EF-82BF780713ED}">
      <dgm:prSet/>
      <dgm:spPr/>
      <dgm:t>
        <a:bodyPr/>
        <a:lstStyle/>
        <a:p>
          <a:endParaRPr lang="en-US"/>
        </a:p>
      </dgm:t>
    </dgm:pt>
    <dgm:pt modelId="{FC9565BC-1A7B-423D-935A-A58A087D2784}" type="sibTrans" cxnId="{1C21DC64-1B57-420E-94EF-82BF780713ED}">
      <dgm:prSet/>
      <dgm:spPr/>
      <dgm:t>
        <a:bodyPr/>
        <a:lstStyle/>
        <a:p>
          <a:endParaRPr lang="en-US"/>
        </a:p>
      </dgm:t>
    </dgm:pt>
    <dgm:pt modelId="{2D0D8644-3C82-437C-A301-6822A7A653F6}">
      <dgm:prSet/>
      <dgm:spPr/>
      <dgm:t>
        <a:bodyPr/>
        <a:lstStyle/>
        <a:p>
          <a:r>
            <a:rPr lang="de-DE" dirty="0"/>
            <a:t>Wenn Sie die App im SAP Fiori Launchpad ausführen, wählen Sie Info im Menü Benutzeraktionen</a:t>
          </a:r>
          <a:endParaRPr lang="en-US" dirty="0"/>
        </a:p>
      </dgm:t>
    </dgm:pt>
    <dgm:pt modelId="{496F125B-5A14-4164-9062-5D80D6551CE6}" type="parTrans" cxnId="{B3353C59-283E-4A64-B7CB-61945C6AB7D7}">
      <dgm:prSet/>
      <dgm:spPr/>
      <dgm:t>
        <a:bodyPr/>
        <a:lstStyle/>
        <a:p>
          <a:endParaRPr lang="en-US"/>
        </a:p>
      </dgm:t>
    </dgm:pt>
    <dgm:pt modelId="{25F14A54-578E-43A6-B17D-A88F213E1210}" type="sibTrans" cxnId="{B3353C59-283E-4A64-B7CB-61945C6AB7D7}">
      <dgm:prSet/>
      <dgm:spPr/>
      <dgm:t>
        <a:bodyPr/>
        <a:lstStyle/>
        <a:p>
          <a:endParaRPr lang="en-US"/>
        </a:p>
      </dgm:t>
    </dgm:pt>
    <dgm:pt modelId="{77C84202-DDCF-43BE-B82F-D9530403DB7E}">
      <dgm:prSet/>
      <dgm:spPr/>
      <dgm:t>
        <a:bodyPr/>
        <a:lstStyle/>
        <a:p>
          <a:r>
            <a:rPr lang="de-DE"/>
            <a:t>Das folgende Popup zeigt Informationen über die App, einschließlich der App-ID</a:t>
          </a:r>
          <a:endParaRPr lang="en-US"/>
        </a:p>
      </dgm:t>
    </dgm:pt>
    <dgm:pt modelId="{1015ED80-5E71-47AE-83D6-3D3DD2765C44}" type="parTrans" cxnId="{4956BFEA-6F14-462D-8E8C-955A97503634}">
      <dgm:prSet/>
      <dgm:spPr/>
      <dgm:t>
        <a:bodyPr/>
        <a:lstStyle/>
        <a:p>
          <a:endParaRPr lang="en-US"/>
        </a:p>
      </dgm:t>
    </dgm:pt>
    <dgm:pt modelId="{388AA578-824F-492A-BFA4-4B872CDC65AD}" type="sibTrans" cxnId="{4956BFEA-6F14-462D-8E8C-955A97503634}">
      <dgm:prSet/>
      <dgm:spPr/>
      <dgm:t>
        <a:bodyPr/>
        <a:lstStyle/>
        <a:p>
          <a:endParaRPr lang="en-US"/>
        </a:p>
      </dgm:t>
    </dgm:pt>
    <dgm:pt modelId="{1A89D36F-D79F-48A7-A1AB-0EFB84035182}">
      <dgm:prSet/>
      <dgm:spPr/>
      <dgm:t>
        <a:bodyPr/>
        <a:lstStyle/>
        <a:p>
          <a:r>
            <a:rPr lang="de-DE"/>
            <a:t>Die App-ID kann verwendet werden, um die Dokumentation der App in der SAP-Fiori-Apps-Referenzbibliothek zu suchen, und sie ist in der Kopfzeile der Dokumentation sichtbar</a:t>
          </a:r>
          <a:endParaRPr lang="en-US"/>
        </a:p>
      </dgm:t>
    </dgm:pt>
    <dgm:pt modelId="{F31535FC-F960-4D94-87F2-42EEDB435D90}" type="parTrans" cxnId="{9629807F-BE17-4050-9BEC-B465D9A1B84D}">
      <dgm:prSet/>
      <dgm:spPr/>
      <dgm:t>
        <a:bodyPr/>
        <a:lstStyle/>
        <a:p>
          <a:endParaRPr lang="en-US"/>
        </a:p>
      </dgm:t>
    </dgm:pt>
    <dgm:pt modelId="{8E89F883-46A7-4257-8ED6-732783761132}" type="sibTrans" cxnId="{9629807F-BE17-4050-9BEC-B465D9A1B84D}">
      <dgm:prSet/>
      <dgm:spPr/>
      <dgm:t>
        <a:bodyPr/>
        <a:lstStyle/>
        <a:p>
          <a:endParaRPr lang="en-US"/>
        </a:p>
      </dgm:t>
    </dgm:pt>
    <dgm:pt modelId="{D2E2FBB6-16EF-4942-87A4-BC81EB838CE7}" type="pres">
      <dgm:prSet presAssocID="{F15901C7-182D-4259-8491-57D10E04D3C2}" presName="vert0" presStyleCnt="0">
        <dgm:presLayoutVars>
          <dgm:dir/>
          <dgm:animOne val="branch"/>
          <dgm:animLvl val="lvl"/>
        </dgm:presLayoutVars>
      </dgm:prSet>
      <dgm:spPr/>
    </dgm:pt>
    <dgm:pt modelId="{FAF216CC-EBCF-D34F-BC25-C897BE9AE515}" type="pres">
      <dgm:prSet presAssocID="{9C07D825-E063-468E-8E97-EE3CB711300C}" presName="thickLine" presStyleLbl="alignNode1" presStyleIdx="0" presStyleCnt="4"/>
      <dgm:spPr/>
    </dgm:pt>
    <dgm:pt modelId="{4A4FD9A7-3B43-4141-8D33-4541F14045D8}" type="pres">
      <dgm:prSet presAssocID="{9C07D825-E063-468E-8E97-EE3CB711300C}" presName="horz1" presStyleCnt="0"/>
      <dgm:spPr/>
    </dgm:pt>
    <dgm:pt modelId="{1145965C-7CD6-E348-A2FA-A58130FAE2EB}" type="pres">
      <dgm:prSet presAssocID="{9C07D825-E063-468E-8E97-EE3CB711300C}" presName="tx1" presStyleLbl="revTx" presStyleIdx="0" presStyleCnt="4"/>
      <dgm:spPr/>
    </dgm:pt>
    <dgm:pt modelId="{A794CD5B-61B1-FD4F-91C0-80C572A84EB7}" type="pres">
      <dgm:prSet presAssocID="{9C07D825-E063-468E-8E97-EE3CB711300C}" presName="vert1" presStyleCnt="0"/>
      <dgm:spPr/>
    </dgm:pt>
    <dgm:pt modelId="{BF6ED5DF-EA14-C444-A764-9F6C5BFE6B50}" type="pres">
      <dgm:prSet presAssocID="{2D0D8644-3C82-437C-A301-6822A7A653F6}" presName="thickLine" presStyleLbl="alignNode1" presStyleIdx="1" presStyleCnt="4"/>
      <dgm:spPr/>
    </dgm:pt>
    <dgm:pt modelId="{C7B6A866-F261-9744-AE8C-12BDD425650E}" type="pres">
      <dgm:prSet presAssocID="{2D0D8644-3C82-437C-A301-6822A7A653F6}" presName="horz1" presStyleCnt="0"/>
      <dgm:spPr/>
    </dgm:pt>
    <dgm:pt modelId="{D64B1B19-DCB2-264D-AB59-B02DBA5B23BC}" type="pres">
      <dgm:prSet presAssocID="{2D0D8644-3C82-437C-A301-6822A7A653F6}" presName="tx1" presStyleLbl="revTx" presStyleIdx="1" presStyleCnt="4"/>
      <dgm:spPr/>
    </dgm:pt>
    <dgm:pt modelId="{A14E70A4-51DA-464E-B0B2-8617C02AC3EE}" type="pres">
      <dgm:prSet presAssocID="{2D0D8644-3C82-437C-A301-6822A7A653F6}" presName="vert1" presStyleCnt="0"/>
      <dgm:spPr/>
    </dgm:pt>
    <dgm:pt modelId="{63858517-B2E8-8D4A-A7F9-5935C7822F78}" type="pres">
      <dgm:prSet presAssocID="{77C84202-DDCF-43BE-B82F-D9530403DB7E}" presName="thickLine" presStyleLbl="alignNode1" presStyleIdx="2" presStyleCnt="4"/>
      <dgm:spPr/>
    </dgm:pt>
    <dgm:pt modelId="{E6575B78-B347-3741-93D0-85A68483DB23}" type="pres">
      <dgm:prSet presAssocID="{77C84202-DDCF-43BE-B82F-D9530403DB7E}" presName="horz1" presStyleCnt="0"/>
      <dgm:spPr/>
    </dgm:pt>
    <dgm:pt modelId="{439CF01B-052E-B64C-B993-C991841864D3}" type="pres">
      <dgm:prSet presAssocID="{77C84202-DDCF-43BE-B82F-D9530403DB7E}" presName="tx1" presStyleLbl="revTx" presStyleIdx="2" presStyleCnt="4"/>
      <dgm:spPr/>
    </dgm:pt>
    <dgm:pt modelId="{25BB1BF5-F61D-4040-8381-5470E3BF9BFB}" type="pres">
      <dgm:prSet presAssocID="{77C84202-DDCF-43BE-B82F-D9530403DB7E}" presName="vert1" presStyleCnt="0"/>
      <dgm:spPr/>
    </dgm:pt>
    <dgm:pt modelId="{0E4B6F7F-FF43-414C-9CEB-60EFDF3169B3}" type="pres">
      <dgm:prSet presAssocID="{1A89D36F-D79F-48A7-A1AB-0EFB84035182}" presName="thickLine" presStyleLbl="alignNode1" presStyleIdx="3" presStyleCnt="4"/>
      <dgm:spPr/>
    </dgm:pt>
    <dgm:pt modelId="{7E9C944A-3071-8341-B031-2C8DA95D84E6}" type="pres">
      <dgm:prSet presAssocID="{1A89D36F-D79F-48A7-A1AB-0EFB84035182}" presName="horz1" presStyleCnt="0"/>
      <dgm:spPr/>
    </dgm:pt>
    <dgm:pt modelId="{AE288E9F-A96C-DB49-983D-7C2A0AE9C0B1}" type="pres">
      <dgm:prSet presAssocID="{1A89D36F-D79F-48A7-A1AB-0EFB84035182}" presName="tx1" presStyleLbl="revTx" presStyleIdx="3" presStyleCnt="4"/>
      <dgm:spPr/>
    </dgm:pt>
    <dgm:pt modelId="{F2EAD579-054C-E34B-A7B0-B2FB50CF51B9}" type="pres">
      <dgm:prSet presAssocID="{1A89D36F-D79F-48A7-A1AB-0EFB84035182}" presName="vert1" presStyleCnt="0"/>
      <dgm:spPr/>
    </dgm:pt>
  </dgm:ptLst>
  <dgm:cxnLst>
    <dgm:cxn modelId="{D4E09155-6D04-A248-A9C0-DE7DFBA63A27}" type="presOf" srcId="{F15901C7-182D-4259-8491-57D10E04D3C2}" destId="{D2E2FBB6-16EF-4942-87A4-BC81EB838CE7}" srcOrd="0" destOrd="0" presId="urn:microsoft.com/office/officeart/2008/layout/LinedList"/>
    <dgm:cxn modelId="{B3353C59-283E-4A64-B7CB-61945C6AB7D7}" srcId="{F15901C7-182D-4259-8491-57D10E04D3C2}" destId="{2D0D8644-3C82-437C-A301-6822A7A653F6}" srcOrd="1" destOrd="0" parTransId="{496F125B-5A14-4164-9062-5D80D6551CE6}" sibTransId="{25F14A54-578E-43A6-B17D-A88F213E1210}"/>
    <dgm:cxn modelId="{7E11345B-29C5-B545-9430-B987084AE330}" type="presOf" srcId="{77C84202-DDCF-43BE-B82F-D9530403DB7E}" destId="{439CF01B-052E-B64C-B993-C991841864D3}" srcOrd="0" destOrd="0" presId="urn:microsoft.com/office/officeart/2008/layout/LinedList"/>
    <dgm:cxn modelId="{1C21DC64-1B57-420E-94EF-82BF780713ED}" srcId="{F15901C7-182D-4259-8491-57D10E04D3C2}" destId="{9C07D825-E063-468E-8E97-EE3CB711300C}" srcOrd="0" destOrd="0" parTransId="{27693EF7-8F3A-4EC3-B19A-A650457FA412}" sibTransId="{FC9565BC-1A7B-423D-935A-A58A087D2784}"/>
    <dgm:cxn modelId="{A83B317B-9A3F-1546-BEFB-E51E7940A445}" type="presOf" srcId="{1A89D36F-D79F-48A7-A1AB-0EFB84035182}" destId="{AE288E9F-A96C-DB49-983D-7C2A0AE9C0B1}" srcOrd="0" destOrd="0" presId="urn:microsoft.com/office/officeart/2008/layout/LinedList"/>
    <dgm:cxn modelId="{9629807F-BE17-4050-9BEC-B465D9A1B84D}" srcId="{F15901C7-182D-4259-8491-57D10E04D3C2}" destId="{1A89D36F-D79F-48A7-A1AB-0EFB84035182}" srcOrd="3" destOrd="0" parTransId="{F31535FC-F960-4D94-87F2-42EEDB435D90}" sibTransId="{8E89F883-46A7-4257-8ED6-732783761132}"/>
    <dgm:cxn modelId="{B92DACA3-1080-1B4A-A580-4CDE2BE775D0}" type="presOf" srcId="{9C07D825-E063-468E-8E97-EE3CB711300C}" destId="{1145965C-7CD6-E348-A2FA-A58130FAE2EB}" srcOrd="0" destOrd="0" presId="urn:microsoft.com/office/officeart/2008/layout/LinedList"/>
    <dgm:cxn modelId="{4956BFEA-6F14-462D-8E8C-955A97503634}" srcId="{F15901C7-182D-4259-8491-57D10E04D3C2}" destId="{77C84202-DDCF-43BE-B82F-D9530403DB7E}" srcOrd="2" destOrd="0" parTransId="{1015ED80-5E71-47AE-83D6-3D3DD2765C44}" sibTransId="{388AA578-824F-492A-BFA4-4B872CDC65AD}"/>
    <dgm:cxn modelId="{BCC5B5F5-3871-9140-9085-AB99EC9E6BF4}" type="presOf" srcId="{2D0D8644-3C82-437C-A301-6822A7A653F6}" destId="{D64B1B19-DCB2-264D-AB59-B02DBA5B23BC}" srcOrd="0" destOrd="0" presId="urn:microsoft.com/office/officeart/2008/layout/LinedList"/>
    <dgm:cxn modelId="{F75CF549-AA1B-5346-9938-2ACFB9B7C5C6}" type="presParOf" srcId="{D2E2FBB6-16EF-4942-87A4-BC81EB838CE7}" destId="{FAF216CC-EBCF-D34F-BC25-C897BE9AE515}" srcOrd="0" destOrd="0" presId="urn:microsoft.com/office/officeart/2008/layout/LinedList"/>
    <dgm:cxn modelId="{0CA7249E-719D-FD4F-8CD1-0A2D0E80091C}" type="presParOf" srcId="{D2E2FBB6-16EF-4942-87A4-BC81EB838CE7}" destId="{4A4FD9A7-3B43-4141-8D33-4541F14045D8}" srcOrd="1" destOrd="0" presId="urn:microsoft.com/office/officeart/2008/layout/LinedList"/>
    <dgm:cxn modelId="{DA998A91-1620-034E-BE4A-2EBE3C8D1407}" type="presParOf" srcId="{4A4FD9A7-3B43-4141-8D33-4541F14045D8}" destId="{1145965C-7CD6-E348-A2FA-A58130FAE2EB}" srcOrd="0" destOrd="0" presId="urn:microsoft.com/office/officeart/2008/layout/LinedList"/>
    <dgm:cxn modelId="{BA4DC433-19AD-A74D-9EFA-5043FE9FC14F}" type="presParOf" srcId="{4A4FD9A7-3B43-4141-8D33-4541F14045D8}" destId="{A794CD5B-61B1-FD4F-91C0-80C572A84EB7}" srcOrd="1" destOrd="0" presId="urn:microsoft.com/office/officeart/2008/layout/LinedList"/>
    <dgm:cxn modelId="{9C0FEE8F-7E4A-5E4C-97AB-31BB906442D6}" type="presParOf" srcId="{D2E2FBB6-16EF-4942-87A4-BC81EB838CE7}" destId="{BF6ED5DF-EA14-C444-A764-9F6C5BFE6B50}" srcOrd="2" destOrd="0" presId="urn:microsoft.com/office/officeart/2008/layout/LinedList"/>
    <dgm:cxn modelId="{53B5C125-099F-4149-AACB-E30CA521E5D0}" type="presParOf" srcId="{D2E2FBB6-16EF-4942-87A4-BC81EB838CE7}" destId="{C7B6A866-F261-9744-AE8C-12BDD425650E}" srcOrd="3" destOrd="0" presId="urn:microsoft.com/office/officeart/2008/layout/LinedList"/>
    <dgm:cxn modelId="{53E8591A-11DD-AF4D-AC03-CDF56F048CDD}" type="presParOf" srcId="{C7B6A866-F261-9744-AE8C-12BDD425650E}" destId="{D64B1B19-DCB2-264D-AB59-B02DBA5B23BC}" srcOrd="0" destOrd="0" presId="urn:microsoft.com/office/officeart/2008/layout/LinedList"/>
    <dgm:cxn modelId="{F602256A-0DCE-BD4C-97BB-D14A4BF5C9DC}" type="presParOf" srcId="{C7B6A866-F261-9744-AE8C-12BDD425650E}" destId="{A14E70A4-51DA-464E-B0B2-8617C02AC3EE}" srcOrd="1" destOrd="0" presId="urn:microsoft.com/office/officeart/2008/layout/LinedList"/>
    <dgm:cxn modelId="{376C93B4-84F6-2D49-BB9C-A7FBD3262AB7}" type="presParOf" srcId="{D2E2FBB6-16EF-4942-87A4-BC81EB838CE7}" destId="{63858517-B2E8-8D4A-A7F9-5935C7822F78}" srcOrd="4" destOrd="0" presId="urn:microsoft.com/office/officeart/2008/layout/LinedList"/>
    <dgm:cxn modelId="{445E7802-A6E9-474E-8D2B-8E5D6665C9C9}" type="presParOf" srcId="{D2E2FBB6-16EF-4942-87A4-BC81EB838CE7}" destId="{E6575B78-B347-3741-93D0-85A68483DB23}" srcOrd="5" destOrd="0" presId="urn:microsoft.com/office/officeart/2008/layout/LinedList"/>
    <dgm:cxn modelId="{135D91DD-457D-8349-ABF8-BC538A95896D}" type="presParOf" srcId="{E6575B78-B347-3741-93D0-85A68483DB23}" destId="{439CF01B-052E-B64C-B993-C991841864D3}" srcOrd="0" destOrd="0" presId="urn:microsoft.com/office/officeart/2008/layout/LinedList"/>
    <dgm:cxn modelId="{A55D6117-1703-D04B-9AEB-17EB0F750760}" type="presParOf" srcId="{E6575B78-B347-3741-93D0-85A68483DB23}" destId="{25BB1BF5-F61D-4040-8381-5470E3BF9BFB}" srcOrd="1" destOrd="0" presId="urn:microsoft.com/office/officeart/2008/layout/LinedList"/>
    <dgm:cxn modelId="{4F94EEA2-81C1-6F44-A864-4A863E5E7177}" type="presParOf" srcId="{D2E2FBB6-16EF-4942-87A4-BC81EB838CE7}" destId="{0E4B6F7F-FF43-414C-9CEB-60EFDF3169B3}" srcOrd="6" destOrd="0" presId="urn:microsoft.com/office/officeart/2008/layout/LinedList"/>
    <dgm:cxn modelId="{62027909-6732-094A-BB95-5439FBCD552C}" type="presParOf" srcId="{D2E2FBB6-16EF-4942-87A4-BC81EB838CE7}" destId="{7E9C944A-3071-8341-B031-2C8DA95D84E6}" srcOrd="7" destOrd="0" presId="urn:microsoft.com/office/officeart/2008/layout/LinedList"/>
    <dgm:cxn modelId="{CD124274-56F3-354B-9067-501CE4F7E6CD}" type="presParOf" srcId="{7E9C944A-3071-8341-B031-2C8DA95D84E6}" destId="{AE288E9F-A96C-DB49-983D-7C2A0AE9C0B1}" srcOrd="0" destOrd="0" presId="urn:microsoft.com/office/officeart/2008/layout/LinedList"/>
    <dgm:cxn modelId="{3A589D87-6DD4-D349-83CD-7312A152EEDD}" type="presParOf" srcId="{7E9C944A-3071-8341-B031-2C8DA95D84E6}" destId="{F2EAD579-054C-E34B-A7B0-B2FB50CF51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2CD90A-0654-447A-B228-28567E7BFDEF}">
      <dgm:prSet/>
      <dgm:spPr/>
      <dgm:t>
        <a:bodyPr/>
        <a:lstStyle/>
        <a:p>
          <a:r>
            <a:rPr lang="de-DE"/>
            <a:t>Starten Sie den Systemlastmonitor (Transaktion ST03) in Ihrem Backend-System.</a:t>
          </a:r>
          <a:endParaRPr lang="en-US"/>
        </a:p>
      </dgm:t>
    </dgm:pt>
    <dgm:pt modelId="{D25E4A6C-D861-46E1-B554-1D8D7D998303}" type="parTrans" cxnId="{F6C3E6BA-9A14-4189-9AEB-0F69C413E19F}">
      <dgm:prSet/>
      <dgm:spPr/>
      <dgm:t>
        <a:bodyPr/>
        <a:lstStyle/>
        <a:p>
          <a:endParaRPr lang="en-US"/>
        </a:p>
      </dgm:t>
    </dgm:pt>
    <dgm:pt modelId="{63A5673B-B92F-4F11-8AD7-AB62C9C468ED}" type="sibTrans" cxnId="{F6C3E6BA-9A14-4189-9AEB-0F69C413E19F}">
      <dgm:prSet/>
      <dgm:spPr/>
      <dgm:t>
        <a:bodyPr/>
        <a:lstStyle/>
        <a:p>
          <a:endParaRPr lang="en-US"/>
        </a:p>
      </dgm:t>
    </dgm:pt>
    <dgm:pt modelId="{8D45EC0C-3711-4C1C-8FEF-661265E51A72}">
      <dgm:prSet/>
      <dgm:spPr/>
      <dgm:t>
        <a:bodyPr/>
        <a:lstStyle/>
        <a:p>
          <a:r>
            <a:rPr lang="de-DE"/>
            <a:t>Wählen Sie Workload – Total für den letzten abgeschlossenen Monat aus.</a:t>
          </a:r>
          <a:endParaRPr lang="en-US"/>
        </a:p>
      </dgm:t>
    </dgm:pt>
    <dgm:pt modelId="{CE6CA364-7921-4F7D-8240-1198CFB1BE1B}" type="parTrans" cxnId="{6624309C-2A99-45A6-9A1E-D77CC1360292}">
      <dgm:prSet/>
      <dgm:spPr/>
      <dgm:t>
        <a:bodyPr/>
        <a:lstStyle/>
        <a:p>
          <a:endParaRPr lang="en-US"/>
        </a:p>
      </dgm:t>
    </dgm:pt>
    <dgm:pt modelId="{4820A488-9180-42D9-A469-8CACC43383BF}" type="sibTrans" cxnId="{6624309C-2A99-45A6-9A1E-D77CC1360292}">
      <dgm:prSet/>
      <dgm:spPr/>
      <dgm:t>
        <a:bodyPr/>
        <a:lstStyle/>
        <a:p>
          <a:endParaRPr lang="en-US"/>
        </a:p>
      </dgm:t>
    </dgm:pt>
    <dgm:pt modelId="{702D9AA2-AE3B-4565-940D-38913BB73127}">
      <dgm:prSet/>
      <dgm:spPr/>
      <dgm:t>
        <a:bodyPr/>
        <a:lstStyle/>
        <a:p>
          <a:r>
            <a:rPr lang="de-DE"/>
            <a:t>Wählen Sie Transaktionsprofil – Standard.</a:t>
          </a:r>
          <a:endParaRPr lang="en-US"/>
        </a:p>
      </dgm:t>
    </dgm:pt>
    <dgm:pt modelId="{8C029F3E-EA7E-4EB9-A6C6-5345D4C79DA3}" type="parTrans" cxnId="{6FC187A0-BF68-4390-9D33-182AE625BFC7}">
      <dgm:prSet/>
      <dgm:spPr/>
      <dgm:t>
        <a:bodyPr/>
        <a:lstStyle/>
        <a:p>
          <a:endParaRPr lang="en-US"/>
        </a:p>
      </dgm:t>
    </dgm:pt>
    <dgm:pt modelId="{23327C6A-E4FA-466E-B1E7-8E80FD7D891D}" type="sibTrans" cxnId="{6FC187A0-BF68-4390-9D33-182AE625BFC7}">
      <dgm:prSet/>
      <dgm:spPr/>
      <dgm:t>
        <a:bodyPr/>
        <a:lstStyle/>
        <a:p>
          <a:endParaRPr lang="en-US"/>
        </a:p>
      </dgm:t>
    </dgm:pt>
    <dgm:pt modelId="{76DCA1C5-85C3-4AB4-83CF-CC8FDDA3B4DA}">
      <dgm:prSet/>
      <dgm:spPr/>
      <dgm:t>
        <a:bodyPr/>
        <a:lstStyle/>
        <a:p>
          <a:r>
            <a:rPr lang="de-DE"/>
            <a:t>Exportieren Sie das Ergebnis nach Excel.</a:t>
          </a:r>
          <a:endParaRPr lang="en-US"/>
        </a:p>
      </dgm:t>
    </dgm:pt>
    <dgm:pt modelId="{CF3C5FB1-F9E5-4391-8DC5-3B2EB682A5AA}" type="parTrans" cxnId="{F4201B61-1B9B-4197-ADBF-1E317F825426}">
      <dgm:prSet/>
      <dgm:spPr/>
      <dgm:t>
        <a:bodyPr/>
        <a:lstStyle/>
        <a:p>
          <a:endParaRPr lang="en-US"/>
        </a:p>
      </dgm:t>
    </dgm:pt>
    <dgm:pt modelId="{13D4888D-9051-4170-8502-B54740AF0CF4}" type="sibTrans" cxnId="{F4201B61-1B9B-4197-ADBF-1E317F825426}">
      <dgm:prSet/>
      <dgm:spPr/>
      <dgm:t>
        <a:bodyPr/>
        <a:lstStyle/>
        <a:p>
          <a:endParaRPr lang="en-US"/>
        </a:p>
      </dgm:t>
    </dgm:pt>
    <dgm:pt modelId="{96B62C63-E499-4BB0-A802-D8D153A44432}">
      <dgm:prSet/>
      <dgm:spPr/>
      <dgm:t>
        <a:bodyPr/>
        <a:lstStyle/>
        <a:p>
          <a:r>
            <a:rPr lang="de-DE" dirty="0"/>
            <a:t>Öffnen Sie die Liste in Excel und entfernen Sie alle Spalten bis auf die erste (Berichts- oder Transaktionsname). Passen Sie die Daten ggf. an.</a:t>
          </a:r>
          <a:endParaRPr lang="en-US" dirty="0"/>
        </a:p>
      </dgm:t>
    </dgm:pt>
    <dgm:pt modelId="{2DBD8252-4108-4405-BC24-FED49A980DEE}" type="parTrans" cxnId="{D57D9E98-A8D5-49CF-BF34-3F63B9DB7119}">
      <dgm:prSet/>
      <dgm:spPr/>
      <dgm:t>
        <a:bodyPr/>
        <a:lstStyle/>
        <a:p>
          <a:endParaRPr lang="en-US"/>
        </a:p>
      </dgm:t>
    </dgm:pt>
    <dgm:pt modelId="{8BB696D1-8F07-4E4B-B65A-2B9D5E5BE45C}" type="sibTrans" cxnId="{D57D9E98-A8D5-49CF-BF34-3F63B9DB7119}">
      <dgm:prSet/>
      <dgm:spPr/>
      <dgm:t>
        <a:bodyPr/>
        <a:lstStyle/>
        <a:p>
          <a:endParaRPr lang="en-US"/>
        </a:p>
      </dgm:t>
    </dgm:pt>
    <dgm:pt modelId="{1FD1699A-73F1-43EC-A822-4207B868AD25}">
      <dgm:prSet/>
      <dgm:spPr/>
      <dgm:t>
        <a:bodyPr/>
        <a:lstStyle/>
        <a:p>
          <a:r>
            <a:rPr lang="de-DE"/>
            <a:t>Speichern Sie die Excel-Datei als CSV-Datei.</a:t>
          </a:r>
          <a:endParaRPr lang="en-US"/>
        </a:p>
      </dgm:t>
    </dgm:pt>
    <dgm:pt modelId="{5F81CD03-15F4-4E93-8D88-AA70B28BBD35}" type="parTrans" cxnId="{5D4D2234-EFF3-499C-97A4-4A232D0FA15F}">
      <dgm:prSet/>
      <dgm:spPr/>
      <dgm:t>
        <a:bodyPr/>
        <a:lstStyle/>
        <a:p>
          <a:endParaRPr lang="en-US"/>
        </a:p>
      </dgm:t>
    </dgm:pt>
    <dgm:pt modelId="{85E9155B-CDDE-4EC4-ACC4-9693B5E3C6A5}" type="sibTrans" cxnId="{5D4D2234-EFF3-499C-97A4-4A232D0FA15F}">
      <dgm:prSet/>
      <dgm:spPr/>
      <dgm:t>
        <a:bodyPr/>
        <a:lstStyle/>
        <a:p>
          <a:endParaRPr lang="en-US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589EF65D-C791-7F4B-8D2E-60C69E338868}" type="pres">
      <dgm:prSet presAssocID="{E02CD90A-0654-447A-B228-28567E7BFDEF}" presName="node" presStyleLbl="node1" presStyleIdx="0" presStyleCnt="6">
        <dgm:presLayoutVars>
          <dgm:bulletEnabled val="1"/>
        </dgm:presLayoutVars>
      </dgm:prSet>
      <dgm:spPr/>
    </dgm:pt>
    <dgm:pt modelId="{74C49D14-E62F-F64A-9F0D-AFE4B4D86E09}" type="pres">
      <dgm:prSet presAssocID="{63A5673B-B92F-4F11-8AD7-AB62C9C468ED}" presName="sibTrans" presStyleLbl="sibTrans1D1" presStyleIdx="0" presStyleCnt="5"/>
      <dgm:spPr/>
    </dgm:pt>
    <dgm:pt modelId="{6A364AB2-7430-B346-8232-A97B13E3EECD}" type="pres">
      <dgm:prSet presAssocID="{63A5673B-B92F-4F11-8AD7-AB62C9C468ED}" presName="connectorText" presStyleLbl="sibTrans1D1" presStyleIdx="0" presStyleCnt="5"/>
      <dgm:spPr/>
    </dgm:pt>
    <dgm:pt modelId="{42055086-84C3-C844-A8D5-3DE0DCC2EE3B}" type="pres">
      <dgm:prSet presAssocID="{8D45EC0C-3711-4C1C-8FEF-661265E51A72}" presName="node" presStyleLbl="node1" presStyleIdx="1" presStyleCnt="6">
        <dgm:presLayoutVars>
          <dgm:bulletEnabled val="1"/>
        </dgm:presLayoutVars>
      </dgm:prSet>
      <dgm:spPr/>
    </dgm:pt>
    <dgm:pt modelId="{3959F75F-5C0A-574A-AE8B-90757D30116B}" type="pres">
      <dgm:prSet presAssocID="{4820A488-9180-42D9-A469-8CACC43383BF}" presName="sibTrans" presStyleLbl="sibTrans1D1" presStyleIdx="1" presStyleCnt="5"/>
      <dgm:spPr/>
    </dgm:pt>
    <dgm:pt modelId="{A3F20BA6-F863-124F-BCC2-EB97CD34DCA0}" type="pres">
      <dgm:prSet presAssocID="{4820A488-9180-42D9-A469-8CACC43383BF}" presName="connectorText" presStyleLbl="sibTrans1D1" presStyleIdx="1" presStyleCnt="5"/>
      <dgm:spPr/>
    </dgm:pt>
    <dgm:pt modelId="{66082D3F-6F25-244D-A2F8-9452D47149E2}" type="pres">
      <dgm:prSet presAssocID="{702D9AA2-AE3B-4565-940D-38913BB73127}" presName="node" presStyleLbl="node1" presStyleIdx="2" presStyleCnt="6">
        <dgm:presLayoutVars>
          <dgm:bulletEnabled val="1"/>
        </dgm:presLayoutVars>
      </dgm:prSet>
      <dgm:spPr/>
    </dgm:pt>
    <dgm:pt modelId="{9912822E-1A22-4943-8328-44BD4F57EA74}" type="pres">
      <dgm:prSet presAssocID="{23327C6A-E4FA-466E-B1E7-8E80FD7D891D}" presName="sibTrans" presStyleLbl="sibTrans1D1" presStyleIdx="2" presStyleCnt="5"/>
      <dgm:spPr/>
    </dgm:pt>
    <dgm:pt modelId="{174E3B5C-1E62-104D-9087-9A080D68EA77}" type="pres">
      <dgm:prSet presAssocID="{23327C6A-E4FA-466E-B1E7-8E80FD7D891D}" presName="connectorText" presStyleLbl="sibTrans1D1" presStyleIdx="2" presStyleCnt="5"/>
      <dgm:spPr/>
    </dgm:pt>
    <dgm:pt modelId="{B3BFD8D3-D59D-EC4E-9805-74246C6855E6}" type="pres">
      <dgm:prSet presAssocID="{76DCA1C5-85C3-4AB4-83CF-CC8FDDA3B4DA}" presName="node" presStyleLbl="node1" presStyleIdx="3" presStyleCnt="6">
        <dgm:presLayoutVars>
          <dgm:bulletEnabled val="1"/>
        </dgm:presLayoutVars>
      </dgm:prSet>
      <dgm:spPr/>
    </dgm:pt>
    <dgm:pt modelId="{8BA6D68F-DE7E-B246-B049-69F18DC21B9D}" type="pres">
      <dgm:prSet presAssocID="{13D4888D-9051-4170-8502-B54740AF0CF4}" presName="sibTrans" presStyleLbl="sibTrans1D1" presStyleIdx="3" presStyleCnt="5"/>
      <dgm:spPr/>
    </dgm:pt>
    <dgm:pt modelId="{270D612E-9E9E-D143-B10D-86384D1A33FD}" type="pres">
      <dgm:prSet presAssocID="{13D4888D-9051-4170-8502-B54740AF0CF4}" presName="connectorText" presStyleLbl="sibTrans1D1" presStyleIdx="3" presStyleCnt="5"/>
      <dgm:spPr/>
    </dgm:pt>
    <dgm:pt modelId="{C605B578-DD49-7840-9A22-C3E114FDDA61}" type="pres">
      <dgm:prSet presAssocID="{96B62C63-E499-4BB0-A802-D8D153A44432}" presName="node" presStyleLbl="node1" presStyleIdx="4" presStyleCnt="6">
        <dgm:presLayoutVars>
          <dgm:bulletEnabled val="1"/>
        </dgm:presLayoutVars>
      </dgm:prSet>
      <dgm:spPr/>
    </dgm:pt>
    <dgm:pt modelId="{3B8D384A-27E9-EB48-B646-0FA82F627F4E}" type="pres">
      <dgm:prSet presAssocID="{8BB696D1-8F07-4E4B-B65A-2B9D5E5BE45C}" presName="sibTrans" presStyleLbl="sibTrans1D1" presStyleIdx="4" presStyleCnt="5"/>
      <dgm:spPr/>
    </dgm:pt>
    <dgm:pt modelId="{D2D17656-64FC-5E41-B1BE-55933EA76A18}" type="pres">
      <dgm:prSet presAssocID="{8BB696D1-8F07-4E4B-B65A-2B9D5E5BE45C}" presName="connectorText" presStyleLbl="sibTrans1D1" presStyleIdx="4" presStyleCnt="5"/>
      <dgm:spPr/>
    </dgm:pt>
    <dgm:pt modelId="{7280140C-B3E6-7345-89E0-7CA07F478981}" type="pres">
      <dgm:prSet presAssocID="{1FD1699A-73F1-43EC-A822-4207B868AD25}" presName="node" presStyleLbl="node1" presStyleIdx="5" presStyleCnt="6">
        <dgm:presLayoutVars>
          <dgm:bulletEnabled val="1"/>
        </dgm:presLayoutVars>
      </dgm:prSet>
      <dgm:spPr/>
    </dgm:pt>
  </dgm:ptLst>
  <dgm:cxnLst>
    <dgm:cxn modelId="{BEE8DF31-78E3-5C43-B1B7-7BD66883873C}" type="presOf" srcId="{13D4888D-9051-4170-8502-B54740AF0CF4}" destId="{8BA6D68F-DE7E-B246-B049-69F18DC21B9D}" srcOrd="0" destOrd="0" presId="urn:microsoft.com/office/officeart/2016/7/layout/RepeatingBendingProcessNew"/>
    <dgm:cxn modelId="{5D4D2234-EFF3-499C-97A4-4A232D0FA15F}" srcId="{511321D3-672D-4FF0-A27F-7E422A61854A}" destId="{1FD1699A-73F1-43EC-A822-4207B868AD25}" srcOrd="5" destOrd="0" parTransId="{5F81CD03-15F4-4E93-8D88-AA70B28BBD35}" sibTransId="{85E9155B-CDDE-4EC4-ACC4-9693B5E3C6A5}"/>
    <dgm:cxn modelId="{EB53A436-E7F3-1846-B2B1-C2899708FE65}" type="presOf" srcId="{63A5673B-B92F-4F11-8AD7-AB62C9C468ED}" destId="{6A364AB2-7430-B346-8232-A97B13E3EECD}" srcOrd="1" destOrd="0" presId="urn:microsoft.com/office/officeart/2016/7/layout/RepeatingBendingProcessNew"/>
    <dgm:cxn modelId="{D9D5E144-34ED-7A41-9B24-986FD72BD3EE}" type="presOf" srcId="{4820A488-9180-42D9-A469-8CACC43383BF}" destId="{A3F20BA6-F863-124F-BCC2-EB97CD34DCA0}" srcOrd="1" destOrd="0" presId="urn:microsoft.com/office/officeart/2016/7/layout/RepeatingBendingProcessNew"/>
    <dgm:cxn modelId="{6CC9924A-7551-AC4C-B294-986AEC2C1C5D}" type="presOf" srcId="{8BB696D1-8F07-4E4B-B65A-2B9D5E5BE45C}" destId="{D2D17656-64FC-5E41-B1BE-55933EA76A18}" srcOrd="1" destOrd="0" presId="urn:microsoft.com/office/officeart/2016/7/layout/RepeatingBendingProcessNew"/>
    <dgm:cxn modelId="{7135424B-052F-074B-99E7-0C3EA2849FB5}" type="presOf" srcId="{E02CD90A-0654-447A-B228-28567E7BFDEF}" destId="{589EF65D-C791-7F4B-8D2E-60C69E338868}" srcOrd="0" destOrd="0" presId="urn:microsoft.com/office/officeart/2016/7/layout/RepeatingBendingProcessNew"/>
    <dgm:cxn modelId="{4704D64E-BB69-D047-A693-1B9323AA3C43}" type="presOf" srcId="{1FD1699A-73F1-43EC-A822-4207B868AD25}" destId="{7280140C-B3E6-7345-89E0-7CA07F478981}" srcOrd="0" destOrd="0" presId="urn:microsoft.com/office/officeart/2016/7/layout/RepeatingBendingProcessNew"/>
    <dgm:cxn modelId="{CF8ECD50-290D-E544-89EE-00FA5BE0F0D9}" type="presOf" srcId="{23327C6A-E4FA-466E-B1E7-8E80FD7D891D}" destId="{174E3B5C-1E62-104D-9087-9A080D68EA77}" srcOrd="1" destOrd="0" presId="urn:microsoft.com/office/officeart/2016/7/layout/RepeatingBendingProcessNew"/>
    <dgm:cxn modelId="{26F70152-9E76-1F44-991C-5459E68EEF9C}" type="presOf" srcId="{63A5673B-B92F-4F11-8AD7-AB62C9C468ED}" destId="{74C49D14-E62F-F64A-9F0D-AFE4B4D86E09}" srcOrd="0" destOrd="0" presId="urn:microsoft.com/office/officeart/2016/7/layout/RepeatingBendingProcessNew"/>
    <dgm:cxn modelId="{43DC395A-7A4B-C743-954B-AF892D4812FF}" type="presOf" srcId="{4820A488-9180-42D9-A469-8CACC43383BF}" destId="{3959F75F-5C0A-574A-AE8B-90757D30116B}" srcOrd="0" destOrd="0" presId="urn:microsoft.com/office/officeart/2016/7/layout/RepeatingBendingProcessNew"/>
    <dgm:cxn modelId="{ABCDFD5E-18B7-8244-8A41-F2CABC9AB487}" type="presOf" srcId="{96B62C63-E499-4BB0-A802-D8D153A44432}" destId="{C605B578-DD49-7840-9A22-C3E114FDDA61}" srcOrd="0" destOrd="0" presId="urn:microsoft.com/office/officeart/2016/7/layout/RepeatingBendingProcessNew"/>
    <dgm:cxn modelId="{F4201B61-1B9B-4197-ADBF-1E317F825426}" srcId="{511321D3-672D-4FF0-A27F-7E422A61854A}" destId="{76DCA1C5-85C3-4AB4-83CF-CC8FDDA3B4DA}" srcOrd="3" destOrd="0" parTransId="{CF3C5FB1-F9E5-4391-8DC5-3B2EB682A5AA}" sibTransId="{13D4888D-9051-4170-8502-B54740AF0CF4}"/>
    <dgm:cxn modelId="{D57D9E98-A8D5-49CF-BF34-3F63B9DB7119}" srcId="{511321D3-672D-4FF0-A27F-7E422A61854A}" destId="{96B62C63-E499-4BB0-A802-D8D153A44432}" srcOrd="4" destOrd="0" parTransId="{2DBD8252-4108-4405-BC24-FED49A980DEE}" sibTransId="{8BB696D1-8F07-4E4B-B65A-2B9D5E5BE45C}"/>
    <dgm:cxn modelId="{6624309C-2A99-45A6-9A1E-D77CC1360292}" srcId="{511321D3-672D-4FF0-A27F-7E422A61854A}" destId="{8D45EC0C-3711-4C1C-8FEF-661265E51A72}" srcOrd="1" destOrd="0" parTransId="{CE6CA364-7921-4F7D-8240-1198CFB1BE1B}" sibTransId="{4820A488-9180-42D9-A469-8CACC43383BF}"/>
    <dgm:cxn modelId="{7770B09D-6480-DE4B-BE14-A67350ECB40A}" type="presOf" srcId="{13D4888D-9051-4170-8502-B54740AF0CF4}" destId="{270D612E-9E9E-D143-B10D-86384D1A33FD}" srcOrd="1" destOrd="0" presId="urn:microsoft.com/office/officeart/2016/7/layout/RepeatingBendingProcessNew"/>
    <dgm:cxn modelId="{6FC187A0-BF68-4390-9D33-182AE625BFC7}" srcId="{511321D3-672D-4FF0-A27F-7E422A61854A}" destId="{702D9AA2-AE3B-4565-940D-38913BB73127}" srcOrd="2" destOrd="0" parTransId="{8C029F3E-EA7E-4EB9-A6C6-5345D4C79DA3}" sibTransId="{23327C6A-E4FA-466E-B1E7-8E80FD7D891D}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A60880B9-42BB-2740-8867-9B5444197675}" type="presOf" srcId="{8BB696D1-8F07-4E4B-B65A-2B9D5E5BE45C}" destId="{3B8D384A-27E9-EB48-B646-0FA82F627F4E}" srcOrd="0" destOrd="0" presId="urn:microsoft.com/office/officeart/2016/7/layout/RepeatingBendingProcessNew"/>
    <dgm:cxn modelId="{F6C3E6BA-9A14-4189-9AEB-0F69C413E19F}" srcId="{511321D3-672D-4FF0-A27F-7E422A61854A}" destId="{E02CD90A-0654-447A-B228-28567E7BFDEF}" srcOrd="0" destOrd="0" parTransId="{D25E4A6C-D861-46E1-B554-1D8D7D998303}" sibTransId="{63A5673B-B92F-4F11-8AD7-AB62C9C468ED}"/>
    <dgm:cxn modelId="{082DA7C2-B907-064E-A05D-0FAF36F6988C}" type="presOf" srcId="{76DCA1C5-85C3-4AB4-83CF-CC8FDDA3B4DA}" destId="{B3BFD8D3-D59D-EC4E-9805-74246C6855E6}" srcOrd="0" destOrd="0" presId="urn:microsoft.com/office/officeart/2016/7/layout/RepeatingBendingProcessNew"/>
    <dgm:cxn modelId="{50A132C5-4F61-F641-9144-84D2D886ECF9}" type="presOf" srcId="{8D45EC0C-3711-4C1C-8FEF-661265E51A72}" destId="{42055086-84C3-C844-A8D5-3DE0DCC2EE3B}" srcOrd="0" destOrd="0" presId="urn:microsoft.com/office/officeart/2016/7/layout/RepeatingBendingProcessNew"/>
    <dgm:cxn modelId="{DFF1F3D9-58EA-F848-B7A6-BC59CC7B1B48}" type="presOf" srcId="{23327C6A-E4FA-466E-B1E7-8E80FD7D891D}" destId="{9912822E-1A22-4943-8328-44BD4F57EA74}" srcOrd="0" destOrd="0" presId="urn:microsoft.com/office/officeart/2016/7/layout/RepeatingBendingProcessNew"/>
    <dgm:cxn modelId="{5E3D81F4-2705-7142-AA97-40ACB4972884}" type="presOf" srcId="{702D9AA2-AE3B-4565-940D-38913BB73127}" destId="{66082D3F-6F25-244D-A2F8-9452D47149E2}" srcOrd="0" destOrd="0" presId="urn:microsoft.com/office/officeart/2016/7/layout/RepeatingBendingProcessNew"/>
    <dgm:cxn modelId="{75D9E773-DD44-B245-A715-06541D00E6E4}" type="presParOf" srcId="{8BAAE63A-9061-334B-9FAF-6A8D7CE90BE8}" destId="{589EF65D-C791-7F4B-8D2E-60C69E338868}" srcOrd="0" destOrd="0" presId="urn:microsoft.com/office/officeart/2016/7/layout/RepeatingBendingProcessNew"/>
    <dgm:cxn modelId="{5298CF29-A1FB-8A49-B9F3-61FCE85890B9}" type="presParOf" srcId="{8BAAE63A-9061-334B-9FAF-6A8D7CE90BE8}" destId="{74C49D14-E62F-F64A-9F0D-AFE4B4D86E09}" srcOrd="1" destOrd="0" presId="urn:microsoft.com/office/officeart/2016/7/layout/RepeatingBendingProcessNew"/>
    <dgm:cxn modelId="{94CDE949-F5C0-C040-92EA-B7BB1684F87A}" type="presParOf" srcId="{74C49D14-E62F-F64A-9F0D-AFE4B4D86E09}" destId="{6A364AB2-7430-B346-8232-A97B13E3EECD}" srcOrd="0" destOrd="0" presId="urn:microsoft.com/office/officeart/2016/7/layout/RepeatingBendingProcessNew"/>
    <dgm:cxn modelId="{C4DCEC14-7CB3-1248-A34D-2922BD5199C8}" type="presParOf" srcId="{8BAAE63A-9061-334B-9FAF-6A8D7CE90BE8}" destId="{42055086-84C3-C844-A8D5-3DE0DCC2EE3B}" srcOrd="2" destOrd="0" presId="urn:microsoft.com/office/officeart/2016/7/layout/RepeatingBendingProcessNew"/>
    <dgm:cxn modelId="{F9D81D7D-0199-3D4A-8E98-95CCDB59E069}" type="presParOf" srcId="{8BAAE63A-9061-334B-9FAF-6A8D7CE90BE8}" destId="{3959F75F-5C0A-574A-AE8B-90757D30116B}" srcOrd="3" destOrd="0" presId="urn:microsoft.com/office/officeart/2016/7/layout/RepeatingBendingProcessNew"/>
    <dgm:cxn modelId="{A2F5F5E2-65C1-A746-A09F-56715DCB972F}" type="presParOf" srcId="{3959F75F-5C0A-574A-AE8B-90757D30116B}" destId="{A3F20BA6-F863-124F-BCC2-EB97CD34DCA0}" srcOrd="0" destOrd="0" presId="urn:microsoft.com/office/officeart/2016/7/layout/RepeatingBendingProcessNew"/>
    <dgm:cxn modelId="{68DA256E-1A19-B54B-9AD4-69F2AA3DA206}" type="presParOf" srcId="{8BAAE63A-9061-334B-9FAF-6A8D7CE90BE8}" destId="{66082D3F-6F25-244D-A2F8-9452D47149E2}" srcOrd="4" destOrd="0" presId="urn:microsoft.com/office/officeart/2016/7/layout/RepeatingBendingProcessNew"/>
    <dgm:cxn modelId="{5EBAFD50-275F-BB40-A54C-5ABC5B2937BD}" type="presParOf" srcId="{8BAAE63A-9061-334B-9FAF-6A8D7CE90BE8}" destId="{9912822E-1A22-4943-8328-44BD4F57EA74}" srcOrd="5" destOrd="0" presId="urn:microsoft.com/office/officeart/2016/7/layout/RepeatingBendingProcessNew"/>
    <dgm:cxn modelId="{495AAA54-EB17-1C42-B0E4-C63EFB26E745}" type="presParOf" srcId="{9912822E-1A22-4943-8328-44BD4F57EA74}" destId="{174E3B5C-1E62-104D-9087-9A080D68EA77}" srcOrd="0" destOrd="0" presId="urn:microsoft.com/office/officeart/2016/7/layout/RepeatingBendingProcessNew"/>
    <dgm:cxn modelId="{C9C191B5-C29F-6445-8466-FA3A0F6DD67D}" type="presParOf" srcId="{8BAAE63A-9061-334B-9FAF-6A8D7CE90BE8}" destId="{B3BFD8D3-D59D-EC4E-9805-74246C6855E6}" srcOrd="6" destOrd="0" presId="urn:microsoft.com/office/officeart/2016/7/layout/RepeatingBendingProcessNew"/>
    <dgm:cxn modelId="{26E2C420-B03A-6747-9734-E44F6B15446E}" type="presParOf" srcId="{8BAAE63A-9061-334B-9FAF-6A8D7CE90BE8}" destId="{8BA6D68F-DE7E-B246-B049-69F18DC21B9D}" srcOrd="7" destOrd="0" presId="urn:microsoft.com/office/officeart/2016/7/layout/RepeatingBendingProcessNew"/>
    <dgm:cxn modelId="{BE93B159-224F-9347-A5C1-ABD63919FCB7}" type="presParOf" srcId="{8BA6D68F-DE7E-B246-B049-69F18DC21B9D}" destId="{270D612E-9E9E-D143-B10D-86384D1A33FD}" srcOrd="0" destOrd="0" presId="urn:microsoft.com/office/officeart/2016/7/layout/RepeatingBendingProcessNew"/>
    <dgm:cxn modelId="{C602A223-FFCC-8341-82C8-812A1A3F5A0E}" type="presParOf" srcId="{8BAAE63A-9061-334B-9FAF-6A8D7CE90BE8}" destId="{C605B578-DD49-7840-9A22-C3E114FDDA61}" srcOrd="8" destOrd="0" presId="urn:microsoft.com/office/officeart/2016/7/layout/RepeatingBendingProcessNew"/>
    <dgm:cxn modelId="{96E05C5A-A8FD-CD4C-B972-C38C6FE9C98E}" type="presParOf" srcId="{8BAAE63A-9061-334B-9FAF-6A8D7CE90BE8}" destId="{3B8D384A-27E9-EB48-B646-0FA82F627F4E}" srcOrd="9" destOrd="0" presId="urn:microsoft.com/office/officeart/2016/7/layout/RepeatingBendingProcessNew"/>
    <dgm:cxn modelId="{6B1EAC17-7D0E-574D-B1CA-F9C9F56A549C}" type="presParOf" srcId="{3B8D384A-27E9-EB48-B646-0FA82F627F4E}" destId="{D2D17656-64FC-5E41-B1BE-55933EA76A18}" srcOrd="0" destOrd="0" presId="urn:microsoft.com/office/officeart/2016/7/layout/RepeatingBendingProcessNew"/>
    <dgm:cxn modelId="{724B6A52-5059-7945-A2CB-E6B734FCAAC7}" type="presParOf" srcId="{8BAAE63A-9061-334B-9FAF-6A8D7CE90BE8}" destId="{7280140C-B3E6-7345-89E0-7CA07F47898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1A60D5-F27E-8146-8212-D47621F3C4D0}">
      <dgm:prSet custT="1"/>
      <dgm:spPr/>
      <dgm:t>
        <a:bodyPr/>
        <a:lstStyle/>
        <a:p>
          <a:r>
            <a:rPr lang="de-DE" sz="1100" dirty="0"/>
            <a:t>Führen Sie die SQL-Abfrage in der HANA-SQL-Konsole aus:</a:t>
          </a:r>
        </a:p>
        <a:p>
          <a:r>
            <a:rPr lang="de-DE" sz="1100" dirty="0"/>
            <a:t> </a:t>
          </a:r>
          <a:r>
            <a:rPr lang="de-DE" sz="1100" dirty="0" err="1"/>
            <a:t>select</a:t>
          </a:r>
          <a:r>
            <a:rPr lang="de-DE" sz="1100" dirty="0"/>
            <a:t> * </a:t>
          </a:r>
          <a:r>
            <a:rPr lang="de-DE" sz="1100" dirty="0" err="1"/>
            <a:t>from</a:t>
          </a:r>
          <a:r>
            <a:rPr lang="de-DE" sz="1100" dirty="0"/>
            <a:t> "_SYS_REPO“. "DELIVERY_UNITS" </a:t>
          </a:r>
          <a:r>
            <a:rPr lang="de-AT" sz="1100" b="0" i="0" dirty="0" err="1"/>
            <a:t>where</a:t>
          </a:r>
          <a:r>
            <a:rPr lang="de-AT" sz="1100" b="0" i="0" dirty="0"/>
            <a:t> </a:t>
          </a:r>
          <a:r>
            <a:rPr lang="de-AT" sz="1100" b="0" i="0" dirty="0" err="1"/>
            <a:t>vendor</a:t>
          </a:r>
          <a:r>
            <a:rPr lang="de-AT" sz="1100" b="0" i="0" dirty="0"/>
            <a:t> = '</a:t>
          </a:r>
          <a:r>
            <a:rPr lang="de-AT" sz="1100" b="0" i="0" dirty="0" err="1"/>
            <a:t>sap.com</a:t>
          </a:r>
          <a:r>
            <a:rPr lang="de-AT" sz="1100" b="0" i="0" dirty="0"/>
            <a:t>'</a:t>
          </a:r>
          <a:endParaRPr lang="de-DE" sz="1100" dirty="0"/>
        </a:p>
      </dgm:t>
    </dgm:pt>
    <dgm:pt modelId="{00EF6E0F-6F02-8442-BD47-EFFA01D693A8}" type="parTrans" cxnId="{751DD250-1DAF-224A-B711-45719B613440}">
      <dgm:prSet/>
      <dgm:spPr/>
      <dgm:t>
        <a:bodyPr/>
        <a:lstStyle/>
        <a:p>
          <a:endParaRPr lang="de-DE"/>
        </a:p>
      </dgm:t>
    </dgm:pt>
    <dgm:pt modelId="{5E998372-9D18-1644-B98F-47912223B84B}" type="sibTrans" cxnId="{751DD250-1DAF-224A-B711-45719B613440}">
      <dgm:prSet/>
      <dgm:spPr/>
      <dgm:t>
        <a:bodyPr/>
        <a:lstStyle/>
        <a:p>
          <a:endParaRPr lang="de-DE"/>
        </a:p>
      </dgm:t>
    </dgm:pt>
    <dgm:pt modelId="{BD61ECFD-6237-5944-93E5-286D8FCA95F6}">
      <dgm:prSet custT="1"/>
      <dgm:spPr/>
      <dgm:t>
        <a:bodyPr/>
        <a:lstStyle/>
        <a:p>
          <a:r>
            <a:rPr lang="de-DE" sz="1100" dirty="0"/>
            <a:t>Um diese Abfrage auszuführen, benötigen Sie die Select-Berechtigung für die Tabelle DELIVERY_UNITS in _SYS_REPO. Führen Sie diese Abfrage mit dem Benutzer SYSTEM aus.</a:t>
          </a:r>
        </a:p>
      </dgm:t>
    </dgm:pt>
    <dgm:pt modelId="{75E44E92-995C-4C4C-B2D0-58B7EFBD93B8}" type="parTrans" cxnId="{F694AEBF-8DC7-844F-8D21-8FCA1372EE32}">
      <dgm:prSet/>
      <dgm:spPr/>
      <dgm:t>
        <a:bodyPr/>
        <a:lstStyle/>
        <a:p>
          <a:endParaRPr lang="de-DE"/>
        </a:p>
      </dgm:t>
    </dgm:pt>
    <dgm:pt modelId="{8610A334-D10C-B843-84B8-20FDA426E1EB}" type="sibTrans" cxnId="{F694AEBF-8DC7-844F-8D21-8FCA1372EE32}">
      <dgm:prSet/>
      <dgm:spPr/>
      <dgm:t>
        <a:bodyPr/>
        <a:lstStyle/>
        <a:p>
          <a:endParaRPr lang="de-DE"/>
        </a:p>
      </dgm:t>
    </dgm:pt>
    <dgm:pt modelId="{B42C2CF0-7FD0-8044-82F8-1C814B0DD047}">
      <dgm:prSet custT="1"/>
      <dgm:spPr/>
      <dgm:t>
        <a:bodyPr/>
        <a:lstStyle/>
        <a:p>
          <a:r>
            <a:rPr lang="de-DE" sz="1100" dirty="0"/>
            <a:t>Klicken Sie auf dem Datenvorschaubildschirm auf das Ergebnisfenster und wählen Sie Ergebnisse exportieren.
Speichern Sie das Ergebnis als CSV-Datei.</a:t>
          </a:r>
        </a:p>
      </dgm:t>
    </dgm:pt>
    <dgm:pt modelId="{3EE28702-462F-9148-941D-176C04594CD3}" type="parTrans" cxnId="{ABAD57AF-D6C6-7D4C-9E87-4724B104692D}">
      <dgm:prSet/>
      <dgm:spPr/>
      <dgm:t>
        <a:bodyPr/>
        <a:lstStyle/>
        <a:p>
          <a:endParaRPr lang="de-DE"/>
        </a:p>
      </dgm:t>
    </dgm:pt>
    <dgm:pt modelId="{C3CA17E3-02C0-7B4F-AE5E-7DBB49871E0B}" type="sibTrans" cxnId="{ABAD57AF-D6C6-7D4C-9E87-4724B104692D}">
      <dgm:prSet/>
      <dgm:spPr/>
      <dgm:t>
        <a:bodyPr/>
        <a:lstStyle/>
        <a:p>
          <a:endParaRPr lang="de-DE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5B46EB9A-EBA2-484F-B6CC-4EF1F07764DA}" type="pres">
      <dgm:prSet presAssocID="{1A1A60D5-F27E-8146-8212-D47621F3C4D0}" presName="node" presStyleLbl="node1" presStyleIdx="0" presStyleCnt="3">
        <dgm:presLayoutVars>
          <dgm:bulletEnabled val="1"/>
        </dgm:presLayoutVars>
      </dgm:prSet>
      <dgm:spPr/>
    </dgm:pt>
    <dgm:pt modelId="{2CF4E3E5-8310-D047-8B27-BB26FB854722}" type="pres">
      <dgm:prSet presAssocID="{5E998372-9D18-1644-B98F-47912223B84B}" presName="sibTrans" presStyleLbl="sibTrans1D1" presStyleIdx="0" presStyleCnt="2"/>
      <dgm:spPr/>
    </dgm:pt>
    <dgm:pt modelId="{BDD82EF8-488E-E645-BD48-BD21D3DEE367}" type="pres">
      <dgm:prSet presAssocID="{5E998372-9D18-1644-B98F-47912223B84B}" presName="connectorText" presStyleLbl="sibTrans1D1" presStyleIdx="0" presStyleCnt="2"/>
      <dgm:spPr/>
    </dgm:pt>
    <dgm:pt modelId="{844267C7-09FB-3B46-B3C0-D77D83DA8F88}" type="pres">
      <dgm:prSet presAssocID="{BD61ECFD-6237-5944-93E5-286D8FCA95F6}" presName="node" presStyleLbl="node1" presStyleIdx="1" presStyleCnt="3">
        <dgm:presLayoutVars>
          <dgm:bulletEnabled val="1"/>
        </dgm:presLayoutVars>
      </dgm:prSet>
      <dgm:spPr/>
    </dgm:pt>
    <dgm:pt modelId="{D83AE218-1545-564D-B190-1C24B699CC77}" type="pres">
      <dgm:prSet presAssocID="{8610A334-D10C-B843-84B8-20FDA426E1EB}" presName="sibTrans" presStyleLbl="sibTrans1D1" presStyleIdx="1" presStyleCnt="2"/>
      <dgm:spPr/>
    </dgm:pt>
    <dgm:pt modelId="{AB56F99A-4128-B549-B787-AAF2144A7869}" type="pres">
      <dgm:prSet presAssocID="{8610A334-D10C-B843-84B8-20FDA426E1EB}" presName="connectorText" presStyleLbl="sibTrans1D1" presStyleIdx="1" presStyleCnt="2"/>
      <dgm:spPr/>
    </dgm:pt>
    <dgm:pt modelId="{CC16528B-4B32-F049-B0B6-2B776A2F9546}" type="pres">
      <dgm:prSet presAssocID="{B42C2CF0-7FD0-8044-82F8-1C814B0DD047}" presName="node" presStyleLbl="node1" presStyleIdx="2" presStyleCnt="3">
        <dgm:presLayoutVars>
          <dgm:bulletEnabled val="1"/>
        </dgm:presLayoutVars>
      </dgm:prSet>
      <dgm:spPr/>
    </dgm:pt>
  </dgm:ptLst>
  <dgm:cxnLst>
    <dgm:cxn modelId="{1F2A7109-7CF3-5C48-9CEC-99BB1836B7C2}" type="presOf" srcId="{B42C2CF0-7FD0-8044-82F8-1C814B0DD047}" destId="{CC16528B-4B32-F049-B0B6-2B776A2F9546}" srcOrd="0" destOrd="0" presId="urn:microsoft.com/office/officeart/2016/7/layout/RepeatingBendingProcessNew"/>
    <dgm:cxn modelId="{ECDEDB22-1DEA-A842-B926-43B48ED8C61F}" type="presOf" srcId="{8610A334-D10C-B843-84B8-20FDA426E1EB}" destId="{D83AE218-1545-564D-B190-1C24B699CC77}" srcOrd="0" destOrd="0" presId="urn:microsoft.com/office/officeart/2016/7/layout/RepeatingBendingProcessNew"/>
    <dgm:cxn modelId="{4BEBC230-FED0-8A42-8F86-E775770BC445}" type="presOf" srcId="{5E998372-9D18-1644-B98F-47912223B84B}" destId="{2CF4E3E5-8310-D047-8B27-BB26FB854722}" srcOrd="0" destOrd="0" presId="urn:microsoft.com/office/officeart/2016/7/layout/RepeatingBendingProcessNew"/>
    <dgm:cxn modelId="{A4A06B3B-CE85-A243-9AD8-2DE6707580A0}" type="presOf" srcId="{1A1A60D5-F27E-8146-8212-D47621F3C4D0}" destId="{5B46EB9A-EBA2-484F-B6CC-4EF1F07764DA}" srcOrd="0" destOrd="0" presId="urn:microsoft.com/office/officeart/2016/7/layout/RepeatingBendingProcessNew"/>
    <dgm:cxn modelId="{751DD250-1DAF-224A-B711-45719B613440}" srcId="{511321D3-672D-4FF0-A27F-7E422A61854A}" destId="{1A1A60D5-F27E-8146-8212-D47621F3C4D0}" srcOrd="0" destOrd="0" parTransId="{00EF6E0F-6F02-8442-BD47-EFFA01D693A8}" sibTransId="{5E998372-9D18-1644-B98F-47912223B84B}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217676AC-E3E4-AB44-A509-82EBD4BB4B79}" type="presOf" srcId="{8610A334-D10C-B843-84B8-20FDA426E1EB}" destId="{AB56F99A-4128-B549-B787-AAF2144A7869}" srcOrd="1" destOrd="0" presId="urn:microsoft.com/office/officeart/2016/7/layout/RepeatingBendingProcessNew"/>
    <dgm:cxn modelId="{ABAD57AF-D6C6-7D4C-9E87-4724B104692D}" srcId="{511321D3-672D-4FF0-A27F-7E422A61854A}" destId="{B42C2CF0-7FD0-8044-82F8-1C814B0DD047}" srcOrd="2" destOrd="0" parTransId="{3EE28702-462F-9148-941D-176C04594CD3}" sibTransId="{C3CA17E3-02C0-7B4F-AE5E-7DBB49871E0B}"/>
    <dgm:cxn modelId="{F694AEBF-8DC7-844F-8D21-8FCA1372EE32}" srcId="{511321D3-672D-4FF0-A27F-7E422A61854A}" destId="{BD61ECFD-6237-5944-93E5-286D8FCA95F6}" srcOrd="1" destOrd="0" parTransId="{75E44E92-995C-4C4C-B2D0-58B7EFBD93B8}" sibTransId="{8610A334-D10C-B843-84B8-20FDA426E1EB}"/>
    <dgm:cxn modelId="{F7E180DF-9A3D-2044-A2F0-C9206586C0B7}" type="presOf" srcId="{BD61ECFD-6237-5944-93E5-286D8FCA95F6}" destId="{844267C7-09FB-3B46-B3C0-D77D83DA8F88}" srcOrd="0" destOrd="0" presId="urn:microsoft.com/office/officeart/2016/7/layout/RepeatingBendingProcessNew"/>
    <dgm:cxn modelId="{D00113FA-5E9F-6C45-BE9C-3F0A8B594D9D}" type="presOf" srcId="{5E998372-9D18-1644-B98F-47912223B84B}" destId="{BDD82EF8-488E-E645-BD48-BD21D3DEE367}" srcOrd="1" destOrd="0" presId="urn:microsoft.com/office/officeart/2016/7/layout/RepeatingBendingProcessNew"/>
    <dgm:cxn modelId="{069B56CB-A329-3946-AFC4-1800956532D6}" type="presParOf" srcId="{8BAAE63A-9061-334B-9FAF-6A8D7CE90BE8}" destId="{5B46EB9A-EBA2-484F-B6CC-4EF1F07764DA}" srcOrd="0" destOrd="0" presId="urn:microsoft.com/office/officeart/2016/7/layout/RepeatingBendingProcessNew"/>
    <dgm:cxn modelId="{51877793-6A79-FB4F-A6BC-ACE331271EC7}" type="presParOf" srcId="{8BAAE63A-9061-334B-9FAF-6A8D7CE90BE8}" destId="{2CF4E3E5-8310-D047-8B27-BB26FB854722}" srcOrd="1" destOrd="0" presId="urn:microsoft.com/office/officeart/2016/7/layout/RepeatingBendingProcessNew"/>
    <dgm:cxn modelId="{0258EC1F-5E78-4C42-823A-D43F9450D711}" type="presParOf" srcId="{2CF4E3E5-8310-D047-8B27-BB26FB854722}" destId="{BDD82EF8-488E-E645-BD48-BD21D3DEE367}" srcOrd="0" destOrd="0" presId="urn:microsoft.com/office/officeart/2016/7/layout/RepeatingBendingProcessNew"/>
    <dgm:cxn modelId="{F723504F-4E45-9D49-9010-19492AB2030B}" type="presParOf" srcId="{8BAAE63A-9061-334B-9FAF-6A8D7CE90BE8}" destId="{844267C7-09FB-3B46-B3C0-D77D83DA8F88}" srcOrd="2" destOrd="0" presId="urn:microsoft.com/office/officeart/2016/7/layout/RepeatingBendingProcessNew"/>
    <dgm:cxn modelId="{F4AFAB15-FA83-E341-8095-A97362EC7A9B}" type="presParOf" srcId="{8BAAE63A-9061-334B-9FAF-6A8D7CE90BE8}" destId="{D83AE218-1545-564D-B190-1C24B699CC77}" srcOrd="3" destOrd="0" presId="urn:microsoft.com/office/officeart/2016/7/layout/RepeatingBendingProcessNew"/>
    <dgm:cxn modelId="{2E161082-0E73-884C-90DA-95D94EB64792}" type="presParOf" srcId="{D83AE218-1545-564D-B190-1C24B699CC77}" destId="{AB56F99A-4128-B549-B787-AAF2144A7869}" srcOrd="0" destOrd="0" presId="urn:microsoft.com/office/officeart/2016/7/layout/RepeatingBendingProcessNew"/>
    <dgm:cxn modelId="{A636D1CB-E14C-1441-934C-2047A056BD8F}" type="presParOf" srcId="{8BAAE63A-9061-334B-9FAF-6A8D7CE90BE8}" destId="{CC16528B-4B32-F049-B0B6-2B776A2F9546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F9488-2B28-EC4B-97EE-C2754C34EEAB}">
      <dgm:prSet/>
      <dgm:spPr/>
      <dgm:t>
        <a:bodyPr/>
        <a:lstStyle/>
        <a:p>
          <a:r>
            <a:rPr lang="de-DE"/>
            <a:t>Gehen Sie zu Systemstatus.</a:t>
          </a:r>
        </a:p>
      </dgm:t>
    </dgm:pt>
    <dgm:pt modelId="{5E2AFEEF-E7CA-C74E-830F-0CB47FB85DA2}" type="sibTrans" cxnId="{D64154B4-527B-5F4A-8F2A-A15E1BB66C4E}">
      <dgm:prSet/>
      <dgm:spPr/>
      <dgm:t>
        <a:bodyPr/>
        <a:lstStyle/>
        <a:p>
          <a:endParaRPr lang="de-DE"/>
        </a:p>
      </dgm:t>
    </dgm:pt>
    <dgm:pt modelId="{0E51B371-3C94-5C48-B420-D708C1F5BC22}" type="parTrans" cxnId="{D64154B4-527B-5F4A-8F2A-A15E1BB66C4E}">
      <dgm:prSet/>
      <dgm:spPr/>
      <dgm:t>
        <a:bodyPr/>
        <a:lstStyle/>
        <a:p>
          <a:endParaRPr lang="de-DE"/>
        </a:p>
      </dgm:t>
    </dgm:pt>
    <dgm:pt modelId="{5DBB2B60-15FE-8340-9FDB-89EE9C908CE3}">
      <dgm:prSet/>
      <dgm:spPr/>
      <dgm:t>
        <a:bodyPr/>
        <a:lstStyle/>
        <a:p>
          <a:r>
            <a:rPr lang="de-DE" dirty="0"/>
            <a:t>Wählen Sie Details für Produktversion und öffnen Sie die Registerkarte </a:t>
          </a:r>
          <a:r>
            <a:rPr lang="de-DE"/>
            <a:t>Installierte Softwarekomponentenversionen</a:t>
          </a:r>
          <a:r>
            <a:rPr lang="de-DE" dirty="0"/>
            <a:t>.</a:t>
          </a:r>
        </a:p>
      </dgm:t>
    </dgm:pt>
    <dgm:pt modelId="{26B523B5-E6FA-1A43-B335-4CD8216FAC96}" type="sibTrans" cxnId="{C024A1AD-8D45-1E4E-B7A5-B49322D0054F}">
      <dgm:prSet/>
      <dgm:spPr/>
      <dgm:t>
        <a:bodyPr/>
        <a:lstStyle/>
        <a:p>
          <a:endParaRPr lang="de-DE"/>
        </a:p>
      </dgm:t>
    </dgm:pt>
    <dgm:pt modelId="{AA3144A6-C8CD-2445-9B85-E1CE0BD3B1BD}" type="parTrans" cxnId="{C024A1AD-8D45-1E4E-B7A5-B49322D0054F}">
      <dgm:prSet/>
      <dgm:spPr/>
      <dgm:t>
        <a:bodyPr/>
        <a:lstStyle/>
        <a:p>
          <a:endParaRPr lang="de-DE"/>
        </a:p>
      </dgm:t>
    </dgm:pt>
    <dgm:pt modelId="{568D19E9-CAC6-3243-A14F-A417349AEC65}">
      <dgm:prSet/>
      <dgm:spPr/>
      <dgm:t>
        <a:bodyPr/>
        <a:lstStyle/>
        <a:p>
          <a:r>
            <a:rPr lang="de-DE"/>
            <a:t>Klicken Sie mit der rechten Maustaste auf die Tabelle.
Wählen Sie Tabelle aus.</a:t>
          </a:r>
        </a:p>
      </dgm:t>
    </dgm:pt>
    <dgm:pt modelId="{A901E390-5FC0-7346-A6E4-67087F32FA09}" type="parTrans" cxnId="{C46BDC55-DA7A-A84D-B2AB-20FB111DCBDC}">
      <dgm:prSet/>
      <dgm:spPr/>
      <dgm:t>
        <a:bodyPr/>
        <a:lstStyle/>
        <a:p>
          <a:endParaRPr lang="de-DE"/>
        </a:p>
      </dgm:t>
    </dgm:pt>
    <dgm:pt modelId="{369F8697-DDBD-6542-814C-BF4B17977BC4}" type="sibTrans" cxnId="{C46BDC55-DA7A-A84D-B2AB-20FB111DCBDC}">
      <dgm:prSet/>
      <dgm:spPr/>
      <dgm:t>
        <a:bodyPr/>
        <a:lstStyle/>
        <a:p>
          <a:endParaRPr lang="de-DE"/>
        </a:p>
      </dgm:t>
    </dgm:pt>
    <dgm:pt modelId="{5AE06DD4-AB44-A94C-830F-BBDA5EE58FBE}">
      <dgm:prSet/>
      <dgm:spPr/>
      <dgm:t>
        <a:bodyPr/>
        <a:lstStyle/>
        <a:p>
          <a:r>
            <a:rPr lang="de-DE"/>
            <a:t>Geben Sie Informationen zu Ihrem Datenbanksystem an. Sie können dies tun, indem Sie einen Screenshot der Systemkernelinformationen bereitstellen.</a:t>
          </a:r>
          <a:endParaRPr lang="de-DE" dirty="0"/>
        </a:p>
      </dgm:t>
    </dgm:pt>
    <dgm:pt modelId="{560E7A8F-C22B-F846-9715-637457618201}" type="parTrans" cxnId="{8C1C2BB6-BAA0-A043-8797-7A68FE83F2B6}">
      <dgm:prSet/>
      <dgm:spPr/>
      <dgm:t>
        <a:bodyPr/>
        <a:lstStyle/>
        <a:p>
          <a:endParaRPr lang="de-DE"/>
        </a:p>
      </dgm:t>
    </dgm:pt>
    <dgm:pt modelId="{ADE71954-7892-4341-A012-5122FACBC8E5}" type="sibTrans" cxnId="{8C1C2BB6-BAA0-A043-8797-7A68FE83F2B6}">
      <dgm:prSet/>
      <dgm:spPr/>
      <dgm:t>
        <a:bodyPr/>
        <a:lstStyle/>
        <a:p>
          <a:endParaRPr lang="de-DE"/>
        </a:p>
      </dgm:t>
    </dgm:pt>
    <dgm:pt modelId="{4D1326FF-B2A2-604C-B0FB-B9A3CA6D97F6}">
      <dgm:prSet/>
      <dgm:spPr/>
      <dgm:t>
        <a:bodyPr/>
        <a:lstStyle/>
        <a:p>
          <a:r>
            <a:rPr lang="de-DE"/>
            <a:t>Exportieren Sie die Ergebnisse als CSV-Datei nach Excel.</a:t>
          </a:r>
        </a:p>
      </dgm:t>
    </dgm:pt>
    <dgm:pt modelId="{5814F036-12E2-CF43-B315-521C2246B9D7}" type="parTrans" cxnId="{7064042E-3EB7-4441-9F6B-1F71F996529D}">
      <dgm:prSet/>
      <dgm:spPr/>
      <dgm:t>
        <a:bodyPr/>
        <a:lstStyle/>
        <a:p>
          <a:endParaRPr lang="de-DE"/>
        </a:p>
      </dgm:t>
    </dgm:pt>
    <dgm:pt modelId="{3BD70250-5795-654C-9310-8B3B6C4B370E}" type="sibTrans" cxnId="{7064042E-3EB7-4441-9F6B-1F71F996529D}">
      <dgm:prSet/>
      <dgm:spPr/>
      <dgm:t>
        <a:bodyPr/>
        <a:lstStyle/>
        <a:p>
          <a:endParaRPr lang="de-DE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3D2ED9ED-A291-B047-913B-B1D432945378}" type="pres">
      <dgm:prSet presAssocID="{9EDF9488-2B28-EC4B-97EE-C2754C34EEAB}" presName="node" presStyleLbl="node1" presStyleIdx="0" presStyleCnt="5">
        <dgm:presLayoutVars>
          <dgm:bulletEnabled val="1"/>
        </dgm:presLayoutVars>
      </dgm:prSet>
      <dgm:spPr/>
    </dgm:pt>
    <dgm:pt modelId="{B029EE16-24A0-2B40-91C8-812CD7F07E50}" type="pres">
      <dgm:prSet presAssocID="{5E2AFEEF-E7CA-C74E-830F-0CB47FB85DA2}" presName="sibTrans" presStyleLbl="sibTrans1D1" presStyleIdx="0" presStyleCnt="4"/>
      <dgm:spPr/>
    </dgm:pt>
    <dgm:pt modelId="{9DC74C85-979E-844F-82D7-BF48B98F5832}" type="pres">
      <dgm:prSet presAssocID="{5E2AFEEF-E7CA-C74E-830F-0CB47FB85DA2}" presName="connectorText" presStyleLbl="sibTrans1D1" presStyleIdx="0" presStyleCnt="4"/>
      <dgm:spPr/>
    </dgm:pt>
    <dgm:pt modelId="{10A6FFDF-2EBA-4C4F-ABE7-FC9BCF3A1B95}" type="pres">
      <dgm:prSet presAssocID="{5DBB2B60-15FE-8340-9FDB-89EE9C908CE3}" presName="node" presStyleLbl="node1" presStyleIdx="1" presStyleCnt="5">
        <dgm:presLayoutVars>
          <dgm:bulletEnabled val="1"/>
        </dgm:presLayoutVars>
      </dgm:prSet>
      <dgm:spPr/>
    </dgm:pt>
    <dgm:pt modelId="{723D0B14-AB02-8042-8865-A167404E5AFE}" type="pres">
      <dgm:prSet presAssocID="{26B523B5-E6FA-1A43-B335-4CD8216FAC96}" presName="sibTrans" presStyleLbl="sibTrans1D1" presStyleIdx="1" presStyleCnt="4"/>
      <dgm:spPr/>
    </dgm:pt>
    <dgm:pt modelId="{59A2925A-056B-8B41-AC2F-31D7B583CB27}" type="pres">
      <dgm:prSet presAssocID="{26B523B5-E6FA-1A43-B335-4CD8216FAC96}" presName="connectorText" presStyleLbl="sibTrans1D1" presStyleIdx="1" presStyleCnt="4"/>
      <dgm:spPr/>
    </dgm:pt>
    <dgm:pt modelId="{DBA3F5E1-7648-6F42-A03D-FA85E0F5979E}" type="pres">
      <dgm:prSet presAssocID="{568D19E9-CAC6-3243-A14F-A417349AEC65}" presName="node" presStyleLbl="node1" presStyleIdx="2" presStyleCnt="5">
        <dgm:presLayoutVars>
          <dgm:bulletEnabled val="1"/>
        </dgm:presLayoutVars>
      </dgm:prSet>
      <dgm:spPr/>
    </dgm:pt>
    <dgm:pt modelId="{590C4833-AF7C-E44F-BAFA-5ABA9E5AA70D}" type="pres">
      <dgm:prSet presAssocID="{369F8697-DDBD-6542-814C-BF4B17977BC4}" presName="sibTrans" presStyleLbl="sibTrans1D1" presStyleIdx="2" presStyleCnt="4"/>
      <dgm:spPr/>
    </dgm:pt>
    <dgm:pt modelId="{5A16A829-3474-6E4E-80D8-9A16F68AFE9C}" type="pres">
      <dgm:prSet presAssocID="{369F8697-DDBD-6542-814C-BF4B17977BC4}" presName="connectorText" presStyleLbl="sibTrans1D1" presStyleIdx="2" presStyleCnt="4"/>
      <dgm:spPr/>
    </dgm:pt>
    <dgm:pt modelId="{2B1E2BCD-060B-F54C-B78F-BD28D04FB51F}" type="pres">
      <dgm:prSet presAssocID="{4D1326FF-B2A2-604C-B0FB-B9A3CA6D97F6}" presName="node" presStyleLbl="node1" presStyleIdx="3" presStyleCnt="5">
        <dgm:presLayoutVars>
          <dgm:bulletEnabled val="1"/>
        </dgm:presLayoutVars>
      </dgm:prSet>
      <dgm:spPr/>
    </dgm:pt>
    <dgm:pt modelId="{A741EEE7-0E7D-184D-854D-6D6E0694EDEE}" type="pres">
      <dgm:prSet presAssocID="{3BD70250-5795-654C-9310-8B3B6C4B370E}" presName="sibTrans" presStyleLbl="sibTrans1D1" presStyleIdx="3" presStyleCnt="4"/>
      <dgm:spPr/>
    </dgm:pt>
    <dgm:pt modelId="{8678350C-88D2-1B4A-81AF-4F5518FF7DD5}" type="pres">
      <dgm:prSet presAssocID="{3BD70250-5795-654C-9310-8B3B6C4B370E}" presName="connectorText" presStyleLbl="sibTrans1D1" presStyleIdx="3" presStyleCnt="4"/>
      <dgm:spPr/>
    </dgm:pt>
    <dgm:pt modelId="{B0B8FC33-CC14-2A46-95A7-B2836B854041}" type="pres">
      <dgm:prSet presAssocID="{5AE06DD4-AB44-A94C-830F-BBDA5EE58FBE}" presName="node" presStyleLbl="node1" presStyleIdx="4" presStyleCnt="5">
        <dgm:presLayoutVars>
          <dgm:bulletEnabled val="1"/>
        </dgm:presLayoutVars>
      </dgm:prSet>
      <dgm:spPr/>
    </dgm:pt>
  </dgm:ptLst>
  <dgm:cxnLst>
    <dgm:cxn modelId="{DCDB0C0A-7F1C-BE4E-B0B8-686DD4147C6A}" type="presOf" srcId="{9EDF9488-2B28-EC4B-97EE-C2754C34EEAB}" destId="{3D2ED9ED-A291-B047-913B-B1D432945378}" srcOrd="0" destOrd="0" presId="urn:microsoft.com/office/officeart/2016/7/layout/RepeatingBendingProcessNew"/>
    <dgm:cxn modelId="{297A1D19-47BA-7048-84FE-155EAF7AD52E}" type="presOf" srcId="{369F8697-DDBD-6542-814C-BF4B17977BC4}" destId="{5A16A829-3474-6E4E-80D8-9A16F68AFE9C}" srcOrd="1" destOrd="0" presId="urn:microsoft.com/office/officeart/2016/7/layout/RepeatingBendingProcessNew"/>
    <dgm:cxn modelId="{AD1BC020-AB8F-5B46-B160-D7CBABA8F57E}" type="presOf" srcId="{5E2AFEEF-E7CA-C74E-830F-0CB47FB85DA2}" destId="{9DC74C85-979E-844F-82D7-BF48B98F5832}" srcOrd="1" destOrd="0" presId="urn:microsoft.com/office/officeart/2016/7/layout/RepeatingBendingProcessNew"/>
    <dgm:cxn modelId="{6AE4C023-145E-6C45-BF33-AA5E5F455536}" type="presOf" srcId="{3BD70250-5795-654C-9310-8B3B6C4B370E}" destId="{8678350C-88D2-1B4A-81AF-4F5518FF7DD5}" srcOrd="1" destOrd="0" presId="urn:microsoft.com/office/officeart/2016/7/layout/RepeatingBendingProcessNew"/>
    <dgm:cxn modelId="{7064042E-3EB7-4441-9F6B-1F71F996529D}" srcId="{511321D3-672D-4FF0-A27F-7E422A61854A}" destId="{4D1326FF-B2A2-604C-B0FB-B9A3CA6D97F6}" srcOrd="3" destOrd="0" parTransId="{5814F036-12E2-CF43-B315-521C2246B9D7}" sibTransId="{3BD70250-5795-654C-9310-8B3B6C4B370E}"/>
    <dgm:cxn modelId="{37121E48-A7F9-B74A-83D2-D45EE56D99D8}" type="presOf" srcId="{568D19E9-CAC6-3243-A14F-A417349AEC65}" destId="{DBA3F5E1-7648-6F42-A03D-FA85E0F5979E}" srcOrd="0" destOrd="0" presId="urn:microsoft.com/office/officeart/2016/7/layout/RepeatingBendingProcessNew"/>
    <dgm:cxn modelId="{F71D8B4A-3BE4-094D-BDE8-94051EFF8351}" type="presOf" srcId="{26B523B5-E6FA-1A43-B335-4CD8216FAC96}" destId="{59A2925A-056B-8B41-AC2F-31D7B583CB27}" srcOrd="1" destOrd="0" presId="urn:microsoft.com/office/officeart/2016/7/layout/RepeatingBendingProcessNew"/>
    <dgm:cxn modelId="{C46BDC55-DA7A-A84D-B2AB-20FB111DCBDC}" srcId="{511321D3-672D-4FF0-A27F-7E422A61854A}" destId="{568D19E9-CAC6-3243-A14F-A417349AEC65}" srcOrd="2" destOrd="0" parTransId="{A901E390-5FC0-7346-A6E4-67087F32FA09}" sibTransId="{369F8697-DDBD-6542-814C-BF4B17977BC4}"/>
    <dgm:cxn modelId="{EE2C7E61-4268-6349-9B3C-3A50EDB2F6CC}" type="presOf" srcId="{5AE06DD4-AB44-A94C-830F-BBDA5EE58FBE}" destId="{B0B8FC33-CC14-2A46-95A7-B2836B854041}" srcOrd="0" destOrd="0" presId="urn:microsoft.com/office/officeart/2016/7/layout/RepeatingBendingProcessNew"/>
    <dgm:cxn modelId="{BB7FAA62-3E6C-8F44-A136-DCB0562425E1}" type="presOf" srcId="{5DBB2B60-15FE-8340-9FDB-89EE9C908CE3}" destId="{10A6FFDF-2EBA-4C4F-ABE7-FC9BCF3A1B95}" srcOrd="0" destOrd="0" presId="urn:microsoft.com/office/officeart/2016/7/layout/RepeatingBendingProcessNew"/>
    <dgm:cxn modelId="{2CA2816E-1131-4848-9E98-F2BC0B9AFA8E}" type="presOf" srcId="{26B523B5-E6FA-1A43-B335-4CD8216FAC96}" destId="{723D0B14-AB02-8042-8865-A167404E5AFE}" srcOrd="0" destOrd="0" presId="urn:microsoft.com/office/officeart/2016/7/layout/RepeatingBendingProcessNew"/>
    <dgm:cxn modelId="{13D12585-B67C-F542-9778-493D23C9F229}" type="presOf" srcId="{5E2AFEEF-E7CA-C74E-830F-0CB47FB85DA2}" destId="{B029EE16-24A0-2B40-91C8-812CD7F07E50}" srcOrd="0" destOrd="0" presId="urn:microsoft.com/office/officeart/2016/7/layout/RepeatingBendingProcessNew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C024A1AD-8D45-1E4E-B7A5-B49322D0054F}" srcId="{511321D3-672D-4FF0-A27F-7E422A61854A}" destId="{5DBB2B60-15FE-8340-9FDB-89EE9C908CE3}" srcOrd="1" destOrd="0" parTransId="{AA3144A6-C8CD-2445-9B85-E1CE0BD3B1BD}" sibTransId="{26B523B5-E6FA-1A43-B335-4CD8216FAC96}"/>
    <dgm:cxn modelId="{D64154B4-527B-5F4A-8F2A-A15E1BB66C4E}" srcId="{511321D3-672D-4FF0-A27F-7E422A61854A}" destId="{9EDF9488-2B28-EC4B-97EE-C2754C34EEAB}" srcOrd="0" destOrd="0" parTransId="{0E51B371-3C94-5C48-B420-D708C1F5BC22}" sibTransId="{5E2AFEEF-E7CA-C74E-830F-0CB47FB85DA2}"/>
    <dgm:cxn modelId="{8C1C2BB6-BAA0-A043-8797-7A68FE83F2B6}" srcId="{511321D3-672D-4FF0-A27F-7E422A61854A}" destId="{5AE06DD4-AB44-A94C-830F-BBDA5EE58FBE}" srcOrd="4" destOrd="0" parTransId="{560E7A8F-C22B-F846-9715-637457618201}" sibTransId="{ADE71954-7892-4341-A012-5122FACBC8E5}"/>
    <dgm:cxn modelId="{CA9276DD-89A2-7241-8EAD-3D00AAC89F60}" type="presOf" srcId="{369F8697-DDBD-6542-814C-BF4B17977BC4}" destId="{590C4833-AF7C-E44F-BAFA-5ABA9E5AA70D}" srcOrd="0" destOrd="0" presId="urn:microsoft.com/office/officeart/2016/7/layout/RepeatingBendingProcessNew"/>
    <dgm:cxn modelId="{CA3362EE-FECA-1F41-8C3D-D9C840E3B580}" type="presOf" srcId="{4D1326FF-B2A2-604C-B0FB-B9A3CA6D97F6}" destId="{2B1E2BCD-060B-F54C-B78F-BD28D04FB51F}" srcOrd="0" destOrd="0" presId="urn:microsoft.com/office/officeart/2016/7/layout/RepeatingBendingProcessNew"/>
    <dgm:cxn modelId="{7A8F16F9-A4A3-804D-AD5B-6F92AB766DAF}" type="presOf" srcId="{3BD70250-5795-654C-9310-8B3B6C4B370E}" destId="{A741EEE7-0E7D-184D-854D-6D6E0694EDEE}" srcOrd="0" destOrd="0" presId="urn:microsoft.com/office/officeart/2016/7/layout/RepeatingBendingProcessNew"/>
    <dgm:cxn modelId="{44E598D5-BF44-9142-8EC5-03AFADCAE41C}" type="presParOf" srcId="{8BAAE63A-9061-334B-9FAF-6A8D7CE90BE8}" destId="{3D2ED9ED-A291-B047-913B-B1D432945378}" srcOrd="0" destOrd="0" presId="urn:microsoft.com/office/officeart/2016/7/layout/RepeatingBendingProcessNew"/>
    <dgm:cxn modelId="{395B9841-1D85-2148-B107-D8C7968D0B01}" type="presParOf" srcId="{8BAAE63A-9061-334B-9FAF-6A8D7CE90BE8}" destId="{B029EE16-24A0-2B40-91C8-812CD7F07E50}" srcOrd="1" destOrd="0" presId="urn:microsoft.com/office/officeart/2016/7/layout/RepeatingBendingProcessNew"/>
    <dgm:cxn modelId="{F8BD8C20-949A-3846-9408-3C4BDCBA8F42}" type="presParOf" srcId="{B029EE16-24A0-2B40-91C8-812CD7F07E50}" destId="{9DC74C85-979E-844F-82D7-BF48B98F5832}" srcOrd="0" destOrd="0" presId="urn:microsoft.com/office/officeart/2016/7/layout/RepeatingBendingProcessNew"/>
    <dgm:cxn modelId="{14688C6A-4451-C548-8468-423E3442B59E}" type="presParOf" srcId="{8BAAE63A-9061-334B-9FAF-6A8D7CE90BE8}" destId="{10A6FFDF-2EBA-4C4F-ABE7-FC9BCF3A1B95}" srcOrd="2" destOrd="0" presId="urn:microsoft.com/office/officeart/2016/7/layout/RepeatingBendingProcessNew"/>
    <dgm:cxn modelId="{B45D0E94-B765-7540-A711-DF926210DD5E}" type="presParOf" srcId="{8BAAE63A-9061-334B-9FAF-6A8D7CE90BE8}" destId="{723D0B14-AB02-8042-8865-A167404E5AFE}" srcOrd="3" destOrd="0" presId="urn:microsoft.com/office/officeart/2016/7/layout/RepeatingBendingProcessNew"/>
    <dgm:cxn modelId="{D5305837-C3BE-8C48-B59A-C059A07A5B4D}" type="presParOf" srcId="{723D0B14-AB02-8042-8865-A167404E5AFE}" destId="{59A2925A-056B-8B41-AC2F-31D7B583CB27}" srcOrd="0" destOrd="0" presId="urn:microsoft.com/office/officeart/2016/7/layout/RepeatingBendingProcessNew"/>
    <dgm:cxn modelId="{DD834A3F-0D44-4A44-9DE6-E3A73888B802}" type="presParOf" srcId="{8BAAE63A-9061-334B-9FAF-6A8D7CE90BE8}" destId="{DBA3F5E1-7648-6F42-A03D-FA85E0F5979E}" srcOrd="4" destOrd="0" presId="urn:microsoft.com/office/officeart/2016/7/layout/RepeatingBendingProcessNew"/>
    <dgm:cxn modelId="{18C5B373-067A-614F-BB8D-FEBD740CB0B5}" type="presParOf" srcId="{8BAAE63A-9061-334B-9FAF-6A8D7CE90BE8}" destId="{590C4833-AF7C-E44F-BAFA-5ABA9E5AA70D}" srcOrd="5" destOrd="0" presId="urn:microsoft.com/office/officeart/2016/7/layout/RepeatingBendingProcessNew"/>
    <dgm:cxn modelId="{92DE3CEE-65F7-C049-AF94-4E679BA1CF0A}" type="presParOf" srcId="{590C4833-AF7C-E44F-BAFA-5ABA9E5AA70D}" destId="{5A16A829-3474-6E4E-80D8-9A16F68AFE9C}" srcOrd="0" destOrd="0" presId="urn:microsoft.com/office/officeart/2016/7/layout/RepeatingBendingProcessNew"/>
    <dgm:cxn modelId="{B0BFBDCD-8828-9F49-AA86-19EDD55C1F03}" type="presParOf" srcId="{8BAAE63A-9061-334B-9FAF-6A8D7CE90BE8}" destId="{2B1E2BCD-060B-F54C-B78F-BD28D04FB51F}" srcOrd="6" destOrd="0" presId="urn:microsoft.com/office/officeart/2016/7/layout/RepeatingBendingProcessNew"/>
    <dgm:cxn modelId="{828136D9-1713-2942-8AA7-9A495A1981D3}" type="presParOf" srcId="{8BAAE63A-9061-334B-9FAF-6A8D7CE90BE8}" destId="{A741EEE7-0E7D-184D-854D-6D6E0694EDEE}" srcOrd="7" destOrd="0" presId="urn:microsoft.com/office/officeart/2016/7/layout/RepeatingBendingProcessNew"/>
    <dgm:cxn modelId="{76A0E455-6D8C-0B40-8569-CFAD71E193F3}" type="presParOf" srcId="{A741EEE7-0E7D-184D-854D-6D6E0694EDEE}" destId="{8678350C-88D2-1B4A-81AF-4F5518FF7DD5}" srcOrd="0" destOrd="0" presId="urn:microsoft.com/office/officeart/2016/7/layout/RepeatingBendingProcessNew"/>
    <dgm:cxn modelId="{791381CE-4D78-F848-87B7-103EB49AB8B1}" type="presParOf" srcId="{8BAAE63A-9061-334B-9FAF-6A8D7CE90BE8}" destId="{B0B8FC33-CC14-2A46-95A7-B2836B8540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A1E75E-956A-4C0A-9550-78A711E0A8F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AF820C-265B-4141-BAEA-0C16B30152EA}">
      <dgm:prSet/>
      <dgm:spPr/>
      <dgm:t>
        <a:bodyPr/>
        <a:lstStyle/>
        <a:p>
          <a:r>
            <a:rPr lang="de-DE" dirty="0"/>
            <a:t>Vorteile</a:t>
          </a:r>
          <a:endParaRPr lang="en-US" dirty="0"/>
        </a:p>
      </dgm:t>
    </dgm:pt>
    <dgm:pt modelId="{CAAA2355-FB46-4F04-A0FE-828E49F9972D}" type="parTrans" cxnId="{5CC04C76-8A05-40C5-9A04-EAD4D64F6696}">
      <dgm:prSet/>
      <dgm:spPr/>
      <dgm:t>
        <a:bodyPr/>
        <a:lstStyle/>
        <a:p>
          <a:endParaRPr lang="en-US"/>
        </a:p>
      </dgm:t>
    </dgm:pt>
    <dgm:pt modelId="{0EDEC043-24BA-4B62-919B-91FC432EC527}" type="sibTrans" cxnId="{5CC04C76-8A05-40C5-9A04-EAD4D64F6696}">
      <dgm:prSet/>
      <dgm:spPr/>
      <dgm:t>
        <a:bodyPr/>
        <a:lstStyle/>
        <a:p>
          <a:endParaRPr lang="en-US"/>
        </a:p>
      </dgm:t>
    </dgm:pt>
    <dgm:pt modelId="{0B15D856-A383-414A-B14D-C0A6E598CC40}">
      <dgm:prSet/>
      <dgm:spPr/>
      <dgm:t>
        <a:bodyPr/>
        <a:lstStyle/>
        <a:p>
          <a:r>
            <a:rPr lang="de-DE" dirty="0"/>
            <a:t>Entwicklung ohne Netzwerk möglich</a:t>
          </a:r>
          <a:endParaRPr lang="en-US" dirty="0"/>
        </a:p>
      </dgm:t>
    </dgm:pt>
    <dgm:pt modelId="{F06C4EE7-2467-408F-BD99-DEB1E6015766}" type="parTrans" cxnId="{593AAA91-C4A5-4A00-9014-3EC33C536705}">
      <dgm:prSet/>
      <dgm:spPr/>
      <dgm:t>
        <a:bodyPr/>
        <a:lstStyle/>
        <a:p>
          <a:endParaRPr lang="en-US"/>
        </a:p>
      </dgm:t>
    </dgm:pt>
    <dgm:pt modelId="{6599EE59-53A7-42D0-AB5D-16D3A0632A56}" type="sibTrans" cxnId="{593AAA91-C4A5-4A00-9014-3EC33C536705}">
      <dgm:prSet/>
      <dgm:spPr/>
      <dgm:t>
        <a:bodyPr/>
        <a:lstStyle/>
        <a:p>
          <a:endParaRPr lang="en-US"/>
        </a:p>
      </dgm:t>
    </dgm:pt>
    <dgm:pt modelId="{4411AD2F-86D8-4FE3-AD7E-9DD39934C2D9}">
      <dgm:prSet/>
      <dgm:spPr/>
      <dgm:t>
        <a:bodyPr/>
        <a:lstStyle/>
        <a:p>
          <a:r>
            <a:rPr lang="de-DE" dirty="0"/>
            <a:t>Keine </a:t>
          </a:r>
          <a:r>
            <a:rPr lang="de-DE" dirty="0" err="1"/>
            <a:t>Abhänigkeiten</a:t>
          </a:r>
          <a:r>
            <a:rPr lang="de-DE" dirty="0"/>
            <a:t> zur Cloud während der Entwicklung</a:t>
          </a:r>
          <a:endParaRPr lang="en-US" dirty="0"/>
        </a:p>
      </dgm:t>
    </dgm:pt>
    <dgm:pt modelId="{E3859791-8FA9-4D50-89FC-80478F5BA55F}" type="parTrans" cxnId="{5342492F-CCF1-4C1E-BF01-DFBC41B4C8F3}">
      <dgm:prSet/>
      <dgm:spPr/>
      <dgm:t>
        <a:bodyPr/>
        <a:lstStyle/>
        <a:p>
          <a:endParaRPr lang="en-US"/>
        </a:p>
      </dgm:t>
    </dgm:pt>
    <dgm:pt modelId="{3D89A344-6C45-48FD-B8B4-7656A80A246A}" type="sibTrans" cxnId="{5342492F-CCF1-4C1E-BF01-DFBC41B4C8F3}">
      <dgm:prSet/>
      <dgm:spPr/>
      <dgm:t>
        <a:bodyPr/>
        <a:lstStyle/>
        <a:p>
          <a:endParaRPr lang="en-US"/>
        </a:p>
      </dgm:t>
    </dgm:pt>
    <dgm:pt modelId="{86B3CCDF-88A1-47EE-BFCA-DE75264A84AF}">
      <dgm:prSet/>
      <dgm:spPr/>
      <dgm:t>
        <a:bodyPr/>
        <a:lstStyle/>
        <a:p>
          <a:r>
            <a:rPr lang="de-DE" dirty="0"/>
            <a:t>Stabiles System</a:t>
          </a:r>
          <a:endParaRPr lang="en-US" dirty="0"/>
        </a:p>
      </dgm:t>
    </dgm:pt>
    <dgm:pt modelId="{496EEFE5-DAAD-42C4-8E87-225A8DBB910C}" type="parTrans" cxnId="{CE39A5ED-EA0A-4E8D-A40C-622B20CBD5A5}">
      <dgm:prSet/>
      <dgm:spPr/>
      <dgm:t>
        <a:bodyPr/>
        <a:lstStyle/>
        <a:p>
          <a:endParaRPr lang="en-US"/>
        </a:p>
      </dgm:t>
    </dgm:pt>
    <dgm:pt modelId="{5EEE7A9D-4CE5-486A-BB32-D6528A3DB52B}" type="sibTrans" cxnId="{CE39A5ED-EA0A-4E8D-A40C-622B20CBD5A5}">
      <dgm:prSet/>
      <dgm:spPr/>
      <dgm:t>
        <a:bodyPr/>
        <a:lstStyle/>
        <a:p>
          <a:endParaRPr lang="en-US"/>
        </a:p>
      </dgm:t>
    </dgm:pt>
    <dgm:pt modelId="{523774A9-BFFC-4B54-B07B-3A1E59AC95AA}">
      <dgm:prSet/>
      <dgm:spPr/>
      <dgm:t>
        <a:bodyPr/>
        <a:lstStyle/>
        <a:p>
          <a:r>
            <a:rPr lang="de-DE" dirty="0"/>
            <a:t>Hohe Customizing Möglichkeit</a:t>
          </a:r>
          <a:endParaRPr lang="en-US" dirty="0"/>
        </a:p>
      </dgm:t>
    </dgm:pt>
    <dgm:pt modelId="{435A97A2-64E4-4F27-9DE4-250CB4D16AC6}" type="parTrans" cxnId="{D8AA0BF7-D038-4DCC-A552-0D3D24B0CB0F}">
      <dgm:prSet/>
      <dgm:spPr/>
      <dgm:t>
        <a:bodyPr/>
        <a:lstStyle/>
        <a:p>
          <a:endParaRPr lang="en-US"/>
        </a:p>
      </dgm:t>
    </dgm:pt>
    <dgm:pt modelId="{1DCA6670-6FCA-40A5-8597-7616480BF871}" type="sibTrans" cxnId="{D8AA0BF7-D038-4DCC-A552-0D3D24B0CB0F}">
      <dgm:prSet/>
      <dgm:spPr/>
      <dgm:t>
        <a:bodyPr/>
        <a:lstStyle/>
        <a:p>
          <a:endParaRPr lang="en-US"/>
        </a:p>
      </dgm:t>
    </dgm:pt>
    <dgm:pt modelId="{028AC6EF-5575-44EE-84FC-9B6787D19940}">
      <dgm:prSet/>
      <dgm:spPr/>
      <dgm:t>
        <a:bodyPr/>
        <a:lstStyle/>
        <a:p>
          <a:r>
            <a:rPr lang="de-DE" dirty="0"/>
            <a:t>Alles Plugins von </a:t>
          </a:r>
          <a:r>
            <a:rPr lang="de-DE" dirty="0" err="1"/>
            <a:t>VSCode</a:t>
          </a:r>
          <a:r>
            <a:rPr lang="de-DE" dirty="0"/>
            <a:t> verfügbar</a:t>
          </a:r>
          <a:endParaRPr lang="en-US" dirty="0"/>
        </a:p>
      </dgm:t>
    </dgm:pt>
    <dgm:pt modelId="{D4FF8B23-D660-4376-A9DD-5E5030C42AEF}" type="parTrans" cxnId="{9C9C5187-1799-45FC-8351-56C8189E4CEE}">
      <dgm:prSet/>
      <dgm:spPr/>
      <dgm:t>
        <a:bodyPr/>
        <a:lstStyle/>
        <a:p>
          <a:endParaRPr lang="en-US"/>
        </a:p>
      </dgm:t>
    </dgm:pt>
    <dgm:pt modelId="{D6F079B4-5B97-4500-AD09-E8ECFBCDFF8A}" type="sibTrans" cxnId="{9C9C5187-1799-45FC-8351-56C8189E4CEE}">
      <dgm:prSet/>
      <dgm:spPr/>
      <dgm:t>
        <a:bodyPr/>
        <a:lstStyle/>
        <a:p>
          <a:endParaRPr lang="en-US"/>
        </a:p>
      </dgm:t>
    </dgm:pt>
    <dgm:pt modelId="{A669A5CC-8770-4EA4-AC4F-52FE2A0BDEAC}">
      <dgm:prSet/>
      <dgm:spPr/>
      <dgm:t>
        <a:bodyPr/>
        <a:lstStyle/>
        <a:p>
          <a:r>
            <a:rPr lang="en-US" dirty="0" err="1"/>
            <a:t>Automatische</a:t>
          </a:r>
          <a:r>
            <a:rPr lang="en-US" dirty="0"/>
            <a:t> Updates </a:t>
          </a:r>
          <a:r>
            <a:rPr lang="en-US" dirty="0" err="1"/>
            <a:t>durch</a:t>
          </a:r>
          <a:r>
            <a:rPr lang="en-US" dirty="0"/>
            <a:t> SAP</a:t>
          </a:r>
        </a:p>
      </dgm:t>
    </dgm:pt>
    <dgm:pt modelId="{52B7B4BD-4DCF-462D-8D82-341E6B02A650}" type="parTrans" cxnId="{C8EFB57F-E237-497B-9346-FEA96C4CAF90}">
      <dgm:prSet/>
      <dgm:spPr/>
      <dgm:t>
        <a:bodyPr/>
        <a:lstStyle/>
        <a:p>
          <a:endParaRPr lang="en-US"/>
        </a:p>
      </dgm:t>
    </dgm:pt>
    <dgm:pt modelId="{02A87B5F-7293-41FF-81F1-86D0FF778E9D}" type="sibTrans" cxnId="{C8EFB57F-E237-497B-9346-FEA96C4CAF90}">
      <dgm:prSet/>
      <dgm:spPr/>
      <dgm:t>
        <a:bodyPr/>
        <a:lstStyle/>
        <a:p>
          <a:endParaRPr lang="en-US"/>
        </a:p>
      </dgm:t>
    </dgm:pt>
    <dgm:pt modelId="{AD852C52-F64F-4177-B76A-5E5DAF5A4B3E}">
      <dgm:prSet/>
      <dgm:spPr/>
      <dgm:t>
        <a:bodyPr/>
        <a:lstStyle/>
        <a:p>
          <a:r>
            <a:rPr lang="de-DE" dirty="0"/>
            <a:t>Nachteile</a:t>
          </a:r>
          <a:endParaRPr lang="en-US" dirty="0"/>
        </a:p>
      </dgm:t>
    </dgm:pt>
    <dgm:pt modelId="{07FC3CC1-C05B-431A-9D49-B916E5CAA00C}" type="parTrans" cxnId="{87C43AB6-CAA0-4A73-97FC-887A6546764F}">
      <dgm:prSet/>
      <dgm:spPr/>
      <dgm:t>
        <a:bodyPr/>
        <a:lstStyle/>
        <a:p>
          <a:endParaRPr lang="en-US"/>
        </a:p>
      </dgm:t>
    </dgm:pt>
    <dgm:pt modelId="{6984550D-4124-4C5E-8307-143DFD0A2654}" type="sibTrans" cxnId="{87C43AB6-CAA0-4A73-97FC-887A6546764F}">
      <dgm:prSet/>
      <dgm:spPr/>
      <dgm:t>
        <a:bodyPr/>
        <a:lstStyle/>
        <a:p>
          <a:endParaRPr lang="en-US"/>
        </a:p>
      </dgm:t>
    </dgm:pt>
    <dgm:pt modelId="{6848C839-51E5-4B62-99AF-002C5F9F158D}">
      <dgm:prSet/>
      <dgm:spPr/>
      <dgm:t>
        <a:bodyPr/>
        <a:lstStyle/>
        <a:p>
          <a:r>
            <a:rPr lang="de-DE" dirty="0"/>
            <a:t>Systemwartung unterliegt dem Entwickler</a:t>
          </a:r>
          <a:endParaRPr lang="en-US" dirty="0"/>
        </a:p>
      </dgm:t>
    </dgm:pt>
    <dgm:pt modelId="{7B656C30-442F-4789-9381-E19CC8D53F1E}" type="parTrans" cxnId="{7F3CA9D3-DB95-46BC-A39E-DA48F2E34921}">
      <dgm:prSet/>
      <dgm:spPr/>
      <dgm:t>
        <a:bodyPr/>
        <a:lstStyle/>
        <a:p>
          <a:endParaRPr lang="en-US"/>
        </a:p>
      </dgm:t>
    </dgm:pt>
    <dgm:pt modelId="{DEF9912C-B0DB-4ED9-878A-03B036983117}" type="sibTrans" cxnId="{7F3CA9D3-DB95-46BC-A39E-DA48F2E34921}">
      <dgm:prSet/>
      <dgm:spPr/>
      <dgm:t>
        <a:bodyPr/>
        <a:lstStyle/>
        <a:p>
          <a:endParaRPr lang="en-US"/>
        </a:p>
      </dgm:t>
    </dgm:pt>
    <dgm:pt modelId="{35D58BC9-AB30-42AC-B98D-01206CF1C63A}">
      <dgm:prSet/>
      <dgm:spPr/>
      <dgm:t>
        <a:bodyPr/>
        <a:lstStyle/>
        <a:p>
          <a:r>
            <a:rPr lang="de-DE" dirty="0"/>
            <a:t>Diverse Rechte auf dem System notwendig</a:t>
          </a:r>
          <a:endParaRPr lang="en-US" dirty="0"/>
        </a:p>
      </dgm:t>
    </dgm:pt>
    <dgm:pt modelId="{664CE30F-8974-47A9-A3DD-4EE465148C4C}" type="parTrans" cxnId="{CD11640C-34CC-4507-9047-5DB4AE5E2D0A}">
      <dgm:prSet/>
      <dgm:spPr/>
      <dgm:t>
        <a:bodyPr/>
        <a:lstStyle/>
        <a:p>
          <a:endParaRPr lang="en-US"/>
        </a:p>
      </dgm:t>
    </dgm:pt>
    <dgm:pt modelId="{89224625-CAEC-468D-B964-0779B75CF86B}" type="sibTrans" cxnId="{CD11640C-34CC-4507-9047-5DB4AE5E2D0A}">
      <dgm:prSet/>
      <dgm:spPr/>
      <dgm:t>
        <a:bodyPr/>
        <a:lstStyle/>
        <a:p>
          <a:endParaRPr lang="en-US"/>
        </a:p>
      </dgm:t>
    </dgm:pt>
    <dgm:pt modelId="{572C7541-1E5C-4B5F-9C03-D16843801B1F}">
      <dgm:prSet/>
      <dgm:spPr/>
      <dgm:t>
        <a:bodyPr/>
        <a:lstStyle/>
        <a:p>
          <a:r>
            <a:rPr lang="de-DE" dirty="0"/>
            <a:t>CLI Kenntnisse</a:t>
          </a:r>
          <a:endParaRPr lang="en-US" dirty="0"/>
        </a:p>
      </dgm:t>
    </dgm:pt>
    <dgm:pt modelId="{CFD68C23-FE07-4385-944D-452588BC3E03}" type="parTrans" cxnId="{4F812524-65FE-4809-9DFF-1A9640E73F84}">
      <dgm:prSet/>
      <dgm:spPr/>
      <dgm:t>
        <a:bodyPr/>
        <a:lstStyle/>
        <a:p>
          <a:endParaRPr lang="en-US"/>
        </a:p>
      </dgm:t>
    </dgm:pt>
    <dgm:pt modelId="{754DCF8A-DDF7-4993-B0A2-832623C4CE38}" type="sibTrans" cxnId="{4F812524-65FE-4809-9DFF-1A9640E73F84}">
      <dgm:prSet/>
      <dgm:spPr/>
      <dgm:t>
        <a:bodyPr/>
        <a:lstStyle/>
        <a:p>
          <a:endParaRPr lang="en-US"/>
        </a:p>
      </dgm:t>
    </dgm:pt>
    <dgm:pt modelId="{998CE3BE-13BC-4538-98E8-CEBCEF59298A}">
      <dgm:prSet/>
      <dgm:spPr/>
      <dgm:t>
        <a:bodyPr/>
        <a:lstStyle/>
        <a:p>
          <a:r>
            <a:rPr lang="de-DE" dirty="0"/>
            <a:t>Keine automatischen Updates</a:t>
          </a:r>
          <a:endParaRPr lang="en-US" dirty="0"/>
        </a:p>
      </dgm:t>
    </dgm:pt>
    <dgm:pt modelId="{1B3D6E9C-1936-444C-8801-2E4A8A7EB55E}" type="parTrans" cxnId="{71938138-E1FB-486E-A0B7-60FF049FFB4B}">
      <dgm:prSet/>
      <dgm:spPr/>
      <dgm:t>
        <a:bodyPr/>
        <a:lstStyle/>
        <a:p>
          <a:endParaRPr lang="en-US"/>
        </a:p>
      </dgm:t>
    </dgm:pt>
    <dgm:pt modelId="{20A1A15B-ED42-4194-A497-D1D257CD6106}" type="sibTrans" cxnId="{71938138-E1FB-486E-A0B7-60FF049FFB4B}">
      <dgm:prSet/>
      <dgm:spPr/>
      <dgm:t>
        <a:bodyPr/>
        <a:lstStyle/>
        <a:p>
          <a:endParaRPr lang="en-US"/>
        </a:p>
      </dgm:t>
    </dgm:pt>
    <dgm:pt modelId="{5B87E5DF-71F4-8043-877D-C396337DE0E4}">
      <dgm:prSet/>
      <dgm:spPr/>
      <dgm:t>
        <a:bodyPr/>
        <a:lstStyle/>
        <a:p>
          <a:endParaRPr lang="en-US" dirty="0"/>
        </a:p>
      </dgm:t>
    </dgm:pt>
    <dgm:pt modelId="{E400E92C-86D4-C046-A17B-C64E55F05852}" type="parTrans" cxnId="{64DBFE83-3268-124F-851F-F479C78CBDC0}">
      <dgm:prSet/>
      <dgm:spPr/>
      <dgm:t>
        <a:bodyPr/>
        <a:lstStyle/>
        <a:p>
          <a:endParaRPr lang="de-DE"/>
        </a:p>
      </dgm:t>
    </dgm:pt>
    <dgm:pt modelId="{BE341F7F-07F9-604B-8EE9-7F873E110BDB}" type="sibTrans" cxnId="{64DBFE83-3268-124F-851F-F479C78CBDC0}">
      <dgm:prSet/>
      <dgm:spPr/>
      <dgm:t>
        <a:bodyPr/>
        <a:lstStyle/>
        <a:p>
          <a:endParaRPr lang="de-DE"/>
        </a:p>
      </dgm:t>
    </dgm:pt>
    <dgm:pt modelId="{6BDBC2B8-82FA-C941-BAFC-B23CEA73D615}">
      <dgm:prSet/>
      <dgm:spPr/>
      <dgm:t>
        <a:bodyPr/>
        <a:lstStyle/>
        <a:p>
          <a:endParaRPr lang="en-US" dirty="0"/>
        </a:p>
      </dgm:t>
    </dgm:pt>
    <dgm:pt modelId="{A60B105D-DD3C-B549-928B-A45944B02F7E}" type="parTrans" cxnId="{611BD846-C303-E74F-999A-9AC6BD50F7AE}">
      <dgm:prSet/>
      <dgm:spPr/>
      <dgm:t>
        <a:bodyPr/>
        <a:lstStyle/>
        <a:p>
          <a:endParaRPr lang="de-DE"/>
        </a:p>
      </dgm:t>
    </dgm:pt>
    <dgm:pt modelId="{B0E4A8C6-DBF1-6D47-B6BD-C734982763A4}" type="sibTrans" cxnId="{611BD846-C303-E74F-999A-9AC6BD50F7AE}">
      <dgm:prSet/>
      <dgm:spPr/>
      <dgm:t>
        <a:bodyPr/>
        <a:lstStyle/>
        <a:p>
          <a:endParaRPr lang="de-DE"/>
        </a:p>
      </dgm:t>
    </dgm:pt>
    <dgm:pt modelId="{13B350D1-FDF1-D548-A2E7-8347CC6B0E64}">
      <dgm:prSet/>
      <dgm:spPr/>
      <dgm:t>
        <a:bodyPr/>
        <a:lstStyle/>
        <a:p>
          <a:endParaRPr lang="en-US" dirty="0"/>
        </a:p>
      </dgm:t>
    </dgm:pt>
    <dgm:pt modelId="{C50A34F2-C20B-6C49-A3E5-00AD8C24EF19}" type="parTrans" cxnId="{5CAE6F12-C6FC-B941-8719-35ED95D321F9}">
      <dgm:prSet/>
      <dgm:spPr/>
      <dgm:t>
        <a:bodyPr/>
        <a:lstStyle/>
        <a:p>
          <a:endParaRPr lang="de-DE"/>
        </a:p>
      </dgm:t>
    </dgm:pt>
    <dgm:pt modelId="{78F2EA0B-A9F4-1E40-BB51-9EB8F76CC16C}" type="sibTrans" cxnId="{5CAE6F12-C6FC-B941-8719-35ED95D321F9}">
      <dgm:prSet/>
      <dgm:spPr/>
      <dgm:t>
        <a:bodyPr/>
        <a:lstStyle/>
        <a:p>
          <a:endParaRPr lang="de-DE"/>
        </a:p>
      </dgm:t>
    </dgm:pt>
    <dgm:pt modelId="{9551623B-3BB1-CA49-9F36-E9D4F9462C00}">
      <dgm:prSet/>
      <dgm:spPr/>
      <dgm:t>
        <a:bodyPr/>
        <a:lstStyle/>
        <a:p>
          <a:endParaRPr lang="en-US" dirty="0"/>
        </a:p>
      </dgm:t>
    </dgm:pt>
    <dgm:pt modelId="{D105C700-997C-4148-B5D7-D9E20FD0F264}" type="parTrans" cxnId="{85153BB7-744B-CC4A-B0B8-9FD117D55B52}">
      <dgm:prSet/>
      <dgm:spPr/>
      <dgm:t>
        <a:bodyPr/>
        <a:lstStyle/>
        <a:p>
          <a:endParaRPr lang="de-DE"/>
        </a:p>
      </dgm:t>
    </dgm:pt>
    <dgm:pt modelId="{FFB27D2F-417C-7A43-BE1B-DB32D53BD46C}" type="sibTrans" cxnId="{85153BB7-744B-CC4A-B0B8-9FD117D55B52}">
      <dgm:prSet/>
      <dgm:spPr/>
      <dgm:t>
        <a:bodyPr/>
        <a:lstStyle/>
        <a:p>
          <a:endParaRPr lang="de-DE"/>
        </a:p>
      </dgm:t>
    </dgm:pt>
    <dgm:pt modelId="{A606B2AD-E8FE-FB45-BDAD-07006B2F99C6}">
      <dgm:prSet/>
      <dgm:spPr/>
      <dgm:t>
        <a:bodyPr/>
        <a:lstStyle/>
        <a:p>
          <a:endParaRPr lang="en-US" dirty="0"/>
        </a:p>
      </dgm:t>
    </dgm:pt>
    <dgm:pt modelId="{95A7FDC1-56A6-D24F-80E3-0AA93FFD26FF}" type="parTrans" cxnId="{562F36F8-392B-B24D-8A67-720D79C87DD1}">
      <dgm:prSet/>
      <dgm:spPr/>
      <dgm:t>
        <a:bodyPr/>
        <a:lstStyle/>
        <a:p>
          <a:endParaRPr lang="de-DE"/>
        </a:p>
      </dgm:t>
    </dgm:pt>
    <dgm:pt modelId="{B61DB34D-9F74-1B4B-8116-3CA06318A149}" type="sibTrans" cxnId="{562F36F8-392B-B24D-8A67-720D79C87DD1}">
      <dgm:prSet/>
      <dgm:spPr/>
      <dgm:t>
        <a:bodyPr/>
        <a:lstStyle/>
        <a:p>
          <a:endParaRPr lang="de-DE"/>
        </a:p>
      </dgm:t>
    </dgm:pt>
    <dgm:pt modelId="{B054B5A2-F696-DA42-A62C-3FC361509900}">
      <dgm:prSet/>
      <dgm:spPr/>
      <dgm:t>
        <a:bodyPr/>
        <a:lstStyle/>
        <a:p>
          <a:endParaRPr lang="en-US" dirty="0"/>
        </a:p>
      </dgm:t>
    </dgm:pt>
    <dgm:pt modelId="{007C1428-4AF7-9D43-B901-9DDC1F2051E6}" type="parTrans" cxnId="{0BC6FB98-F993-DC4D-B1DC-CAB39DB9B915}">
      <dgm:prSet/>
      <dgm:spPr/>
      <dgm:t>
        <a:bodyPr/>
        <a:lstStyle/>
        <a:p>
          <a:endParaRPr lang="de-DE"/>
        </a:p>
      </dgm:t>
    </dgm:pt>
    <dgm:pt modelId="{2BD28542-93CE-F24E-AC2F-68D1F3F2922C}" type="sibTrans" cxnId="{0BC6FB98-F993-DC4D-B1DC-CAB39DB9B915}">
      <dgm:prSet/>
      <dgm:spPr/>
      <dgm:t>
        <a:bodyPr/>
        <a:lstStyle/>
        <a:p>
          <a:endParaRPr lang="de-DE"/>
        </a:p>
      </dgm:t>
    </dgm:pt>
    <dgm:pt modelId="{F5D9BE6D-20FA-474E-B0A0-C91689804478}" type="pres">
      <dgm:prSet presAssocID="{56A1E75E-956A-4C0A-9550-78A711E0A8F2}" presName="linear" presStyleCnt="0">
        <dgm:presLayoutVars>
          <dgm:dir/>
          <dgm:animLvl val="lvl"/>
          <dgm:resizeHandles val="exact"/>
        </dgm:presLayoutVars>
      </dgm:prSet>
      <dgm:spPr/>
    </dgm:pt>
    <dgm:pt modelId="{A5AFEC6F-B417-574B-857B-810C11813C5A}" type="pres">
      <dgm:prSet presAssocID="{03AF820C-265B-4141-BAEA-0C16B30152EA}" presName="parentLin" presStyleCnt="0"/>
      <dgm:spPr/>
    </dgm:pt>
    <dgm:pt modelId="{1DFEF327-E4AE-B647-BC82-0017F5609A00}" type="pres">
      <dgm:prSet presAssocID="{03AF820C-265B-4141-BAEA-0C16B30152EA}" presName="parentLeftMargin" presStyleLbl="node1" presStyleIdx="0" presStyleCnt="2"/>
      <dgm:spPr/>
    </dgm:pt>
    <dgm:pt modelId="{A96CEF39-959F-1F44-B80F-F58EC5068EE3}" type="pres">
      <dgm:prSet presAssocID="{03AF820C-265B-4141-BAEA-0C16B30152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4E6802-028C-E14B-9329-48FC2F67BEBC}" type="pres">
      <dgm:prSet presAssocID="{03AF820C-265B-4141-BAEA-0C16B30152EA}" presName="negativeSpace" presStyleCnt="0"/>
      <dgm:spPr/>
    </dgm:pt>
    <dgm:pt modelId="{0D1C4A22-5006-1B48-98B3-78D127D18034}" type="pres">
      <dgm:prSet presAssocID="{03AF820C-265B-4141-BAEA-0C16B30152EA}" presName="childText" presStyleLbl="conFgAcc1" presStyleIdx="0" presStyleCnt="2">
        <dgm:presLayoutVars>
          <dgm:bulletEnabled val="1"/>
        </dgm:presLayoutVars>
      </dgm:prSet>
      <dgm:spPr/>
    </dgm:pt>
    <dgm:pt modelId="{62C6C167-F930-0E4F-B08E-710F8DC453DD}" type="pres">
      <dgm:prSet presAssocID="{0EDEC043-24BA-4B62-919B-91FC432EC527}" presName="spaceBetweenRectangles" presStyleCnt="0"/>
      <dgm:spPr/>
    </dgm:pt>
    <dgm:pt modelId="{961BF08E-963D-0248-A981-546EABEDF7B2}" type="pres">
      <dgm:prSet presAssocID="{AD852C52-F64F-4177-B76A-5E5DAF5A4B3E}" presName="parentLin" presStyleCnt="0"/>
      <dgm:spPr/>
    </dgm:pt>
    <dgm:pt modelId="{945F637A-62A9-7D41-8522-8021690648AC}" type="pres">
      <dgm:prSet presAssocID="{AD852C52-F64F-4177-B76A-5E5DAF5A4B3E}" presName="parentLeftMargin" presStyleLbl="node1" presStyleIdx="0" presStyleCnt="2"/>
      <dgm:spPr/>
    </dgm:pt>
    <dgm:pt modelId="{0971D462-66E2-BC4D-82CE-7706CB777B9C}" type="pres">
      <dgm:prSet presAssocID="{AD852C52-F64F-4177-B76A-5E5DAF5A4B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2900CC-DA55-1449-83CF-C59B0F2E117C}" type="pres">
      <dgm:prSet presAssocID="{AD852C52-F64F-4177-B76A-5E5DAF5A4B3E}" presName="negativeSpace" presStyleCnt="0"/>
      <dgm:spPr/>
    </dgm:pt>
    <dgm:pt modelId="{29A9CE5E-84E8-6E41-A6AE-8B657AFC65E0}" type="pres">
      <dgm:prSet presAssocID="{AD852C52-F64F-4177-B76A-5E5DAF5A4B3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A052202-D04A-324B-AB39-B2D1B86E306E}" type="presOf" srcId="{B054B5A2-F696-DA42-A62C-3FC361509900}" destId="{29A9CE5E-84E8-6E41-A6AE-8B657AFC65E0}" srcOrd="0" destOrd="0" presId="urn:microsoft.com/office/officeart/2005/8/layout/list1"/>
    <dgm:cxn modelId="{48082006-EF9A-CE4B-AD1D-B936C457ECA2}" type="presOf" srcId="{86B3CCDF-88A1-47EE-BFCA-DE75264A84AF}" destId="{0D1C4A22-5006-1B48-98B3-78D127D18034}" srcOrd="0" destOrd="3" presId="urn:microsoft.com/office/officeart/2005/8/layout/list1"/>
    <dgm:cxn modelId="{CD11640C-34CC-4507-9047-5DB4AE5E2D0A}" srcId="{AD852C52-F64F-4177-B76A-5E5DAF5A4B3E}" destId="{35D58BC9-AB30-42AC-B98D-01206CF1C63A}" srcOrd="2" destOrd="0" parTransId="{664CE30F-8974-47A9-A3DD-4EE465148C4C}" sibTransId="{89224625-CAEC-468D-B964-0779B75CF86B}"/>
    <dgm:cxn modelId="{5CAE6F12-C6FC-B941-8719-35ED95D321F9}" srcId="{AD852C52-F64F-4177-B76A-5E5DAF5A4B3E}" destId="{13B350D1-FDF1-D548-A2E7-8347CC6B0E64}" srcOrd="6" destOrd="0" parTransId="{C50A34F2-C20B-6C49-A3E5-00AD8C24EF19}" sibTransId="{78F2EA0B-A9F4-1E40-BB51-9EB8F76CC16C}"/>
    <dgm:cxn modelId="{6BC5FC16-DBB0-E94A-B7E5-BA1FEA98ECBE}" type="presOf" srcId="{0B15D856-A383-414A-B14D-C0A6E598CC40}" destId="{0D1C4A22-5006-1B48-98B3-78D127D18034}" srcOrd="0" destOrd="1" presId="urn:microsoft.com/office/officeart/2005/8/layout/list1"/>
    <dgm:cxn modelId="{BD6ECF23-8A40-CD43-B0D4-C5C1037F376B}" type="presOf" srcId="{35D58BC9-AB30-42AC-B98D-01206CF1C63A}" destId="{29A9CE5E-84E8-6E41-A6AE-8B657AFC65E0}" srcOrd="0" destOrd="2" presId="urn:microsoft.com/office/officeart/2005/8/layout/list1"/>
    <dgm:cxn modelId="{4F812524-65FE-4809-9DFF-1A9640E73F84}" srcId="{AD852C52-F64F-4177-B76A-5E5DAF5A4B3E}" destId="{572C7541-1E5C-4B5F-9C03-D16843801B1F}" srcOrd="3" destOrd="0" parTransId="{CFD68C23-FE07-4385-944D-452588BC3E03}" sibTransId="{754DCF8A-DDF7-4993-B0A2-832623C4CE38}"/>
    <dgm:cxn modelId="{5342492F-CCF1-4C1E-BF01-DFBC41B4C8F3}" srcId="{03AF820C-265B-4141-BAEA-0C16B30152EA}" destId="{4411AD2F-86D8-4FE3-AD7E-9DD39934C2D9}" srcOrd="2" destOrd="0" parTransId="{E3859791-8FA9-4D50-89FC-80478F5BA55F}" sibTransId="{3D89A344-6C45-48FD-B8B4-7656A80A246A}"/>
    <dgm:cxn modelId="{F5544B31-BB05-1D45-A106-ACE8C0CE3E49}" type="presOf" srcId="{A606B2AD-E8FE-FB45-BDAD-07006B2F99C6}" destId="{0D1C4A22-5006-1B48-98B3-78D127D18034}" srcOrd="0" destOrd="0" presId="urn:microsoft.com/office/officeart/2005/8/layout/list1"/>
    <dgm:cxn modelId="{71938138-E1FB-486E-A0B7-60FF049FFB4B}" srcId="{AD852C52-F64F-4177-B76A-5E5DAF5A4B3E}" destId="{998CE3BE-13BC-4538-98E8-CEBCEF59298A}" srcOrd="4" destOrd="0" parTransId="{1B3D6E9C-1936-444C-8801-2E4A8A7EB55E}" sibTransId="{20A1A15B-ED42-4194-A497-D1D257CD6106}"/>
    <dgm:cxn modelId="{611BD846-C303-E74F-999A-9AC6BD50F7AE}" srcId="{03AF820C-265B-4141-BAEA-0C16B30152EA}" destId="{6BDBC2B8-82FA-C941-BAFC-B23CEA73D615}" srcOrd="7" destOrd="0" parTransId="{A60B105D-DD3C-B549-928B-A45944B02F7E}" sibTransId="{B0E4A8C6-DBF1-6D47-B6BD-C734982763A4}"/>
    <dgm:cxn modelId="{DCCD975A-A5D0-3A4F-A1EB-620DBE7F0D04}" type="presOf" srcId="{9551623B-3BB1-CA49-9F36-E9D4F9462C00}" destId="{29A9CE5E-84E8-6E41-A6AE-8B657AFC65E0}" srcOrd="0" destOrd="5" presId="urn:microsoft.com/office/officeart/2005/8/layout/list1"/>
    <dgm:cxn modelId="{187AD66E-6B99-874D-9820-A967C889AF33}" type="presOf" srcId="{6BDBC2B8-82FA-C941-BAFC-B23CEA73D615}" destId="{0D1C4A22-5006-1B48-98B3-78D127D18034}" srcOrd="0" destOrd="7" presId="urn:microsoft.com/office/officeart/2005/8/layout/list1"/>
    <dgm:cxn modelId="{79DF5570-5579-364E-913D-6720FB7FCE98}" type="presOf" srcId="{AD852C52-F64F-4177-B76A-5E5DAF5A4B3E}" destId="{0971D462-66E2-BC4D-82CE-7706CB777B9C}" srcOrd="1" destOrd="0" presId="urn:microsoft.com/office/officeart/2005/8/layout/list1"/>
    <dgm:cxn modelId="{5CC04C76-8A05-40C5-9A04-EAD4D64F6696}" srcId="{56A1E75E-956A-4C0A-9550-78A711E0A8F2}" destId="{03AF820C-265B-4141-BAEA-0C16B30152EA}" srcOrd="0" destOrd="0" parTransId="{CAAA2355-FB46-4F04-A0FE-828E49F9972D}" sibTransId="{0EDEC043-24BA-4B62-919B-91FC432EC527}"/>
    <dgm:cxn modelId="{8EECC37E-0B4E-F14F-8A34-05AED133BBD7}" type="presOf" srcId="{56A1E75E-956A-4C0A-9550-78A711E0A8F2}" destId="{F5D9BE6D-20FA-474E-B0A0-C91689804478}" srcOrd="0" destOrd="0" presId="urn:microsoft.com/office/officeart/2005/8/layout/list1"/>
    <dgm:cxn modelId="{C8EFB57F-E237-497B-9346-FEA96C4CAF90}" srcId="{03AF820C-265B-4141-BAEA-0C16B30152EA}" destId="{A669A5CC-8770-4EA4-AC4F-52FE2A0BDEAC}" srcOrd="6" destOrd="0" parTransId="{52B7B4BD-4DCF-462D-8D82-341E6B02A650}" sibTransId="{02A87B5F-7293-41FF-81F1-86D0FF778E9D}"/>
    <dgm:cxn modelId="{64DBFE83-3268-124F-851F-F479C78CBDC0}" srcId="{03AF820C-265B-4141-BAEA-0C16B30152EA}" destId="{5B87E5DF-71F4-8043-877D-C396337DE0E4}" srcOrd="8" destOrd="0" parTransId="{E400E92C-86D4-C046-A17B-C64E55F05852}" sibTransId="{BE341F7F-07F9-604B-8EE9-7F873E110BDB}"/>
    <dgm:cxn modelId="{9C9C5187-1799-45FC-8351-56C8189E4CEE}" srcId="{03AF820C-265B-4141-BAEA-0C16B30152EA}" destId="{028AC6EF-5575-44EE-84FC-9B6787D19940}" srcOrd="5" destOrd="0" parTransId="{D4FF8B23-D660-4376-A9DD-5E5030C42AEF}" sibTransId="{D6F079B4-5B97-4500-AD09-E8ECFBCDFF8A}"/>
    <dgm:cxn modelId="{593AAA91-C4A5-4A00-9014-3EC33C536705}" srcId="{03AF820C-265B-4141-BAEA-0C16B30152EA}" destId="{0B15D856-A383-414A-B14D-C0A6E598CC40}" srcOrd="1" destOrd="0" parTransId="{F06C4EE7-2467-408F-BD99-DEB1E6015766}" sibTransId="{6599EE59-53A7-42D0-AB5D-16D3A0632A56}"/>
    <dgm:cxn modelId="{0BC6FB98-F993-DC4D-B1DC-CAB39DB9B915}" srcId="{AD852C52-F64F-4177-B76A-5E5DAF5A4B3E}" destId="{B054B5A2-F696-DA42-A62C-3FC361509900}" srcOrd="0" destOrd="0" parTransId="{007C1428-4AF7-9D43-B901-9DDC1F2051E6}" sibTransId="{2BD28542-93CE-F24E-AC2F-68D1F3F2922C}"/>
    <dgm:cxn modelId="{9B02C8A0-3202-DE4E-B601-921E4DDF9FEC}" type="presOf" srcId="{998CE3BE-13BC-4538-98E8-CEBCEF59298A}" destId="{29A9CE5E-84E8-6E41-A6AE-8B657AFC65E0}" srcOrd="0" destOrd="4" presId="urn:microsoft.com/office/officeart/2005/8/layout/list1"/>
    <dgm:cxn modelId="{6B7E32A1-C3A2-C540-BE67-8C5C94984C67}" type="presOf" srcId="{03AF820C-265B-4141-BAEA-0C16B30152EA}" destId="{1DFEF327-E4AE-B647-BC82-0017F5609A00}" srcOrd="0" destOrd="0" presId="urn:microsoft.com/office/officeart/2005/8/layout/list1"/>
    <dgm:cxn modelId="{FA406BA1-CA88-AB40-A3DA-A1F824BB7CF4}" type="presOf" srcId="{6848C839-51E5-4B62-99AF-002C5F9F158D}" destId="{29A9CE5E-84E8-6E41-A6AE-8B657AFC65E0}" srcOrd="0" destOrd="1" presId="urn:microsoft.com/office/officeart/2005/8/layout/list1"/>
    <dgm:cxn modelId="{26CF51AB-774E-E242-AAD9-2AF5514220A7}" type="presOf" srcId="{13B350D1-FDF1-D548-A2E7-8347CC6B0E64}" destId="{29A9CE5E-84E8-6E41-A6AE-8B657AFC65E0}" srcOrd="0" destOrd="6" presId="urn:microsoft.com/office/officeart/2005/8/layout/list1"/>
    <dgm:cxn modelId="{5C9F2EB0-E838-C548-8B13-13E3F1A5EFC1}" type="presOf" srcId="{5B87E5DF-71F4-8043-877D-C396337DE0E4}" destId="{0D1C4A22-5006-1B48-98B3-78D127D18034}" srcOrd="0" destOrd="8" presId="urn:microsoft.com/office/officeart/2005/8/layout/list1"/>
    <dgm:cxn modelId="{87C43AB6-CAA0-4A73-97FC-887A6546764F}" srcId="{56A1E75E-956A-4C0A-9550-78A711E0A8F2}" destId="{AD852C52-F64F-4177-B76A-5E5DAF5A4B3E}" srcOrd="1" destOrd="0" parTransId="{07FC3CC1-C05B-431A-9D49-B916E5CAA00C}" sibTransId="{6984550D-4124-4C5E-8307-143DFD0A2654}"/>
    <dgm:cxn modelId="{C2BA83B6-3A97-9546-8D95-B53344D110F6}" type="presOf" srcId="{523774A9-BFFC-4B54-B07B-3A1E59AC95AA}" destId="{0D1C4A22-5006-1B48-98B3-78D127D18034}" srcOrd="0" destOrd="4" presId="urn:microsoft.com/office/officeart/2005/8/layout/list1"/>
    <dgm:cxn modelId="{85153BB7-744B-CC4A-B0B8-9FD117D55B52}" srcId="{AD852C52-F64F-4177-B76A-5E5DAF5A4B3E}" destId="{9551623B-3BB1-CA49-9F36-E9D4F9462C00}" srcOrd="5" destOrd="0" parTransId="{D105C700-997C-4148-B5D7-D9E20FD0F264}" sibTransId="{FFB27D2F-417C-7A43-BE1B-DB32D53BD46C}"/>
    <dgm:cxn modelId="{D2B254C4-30F8-2B4E-B52B-ABADDEBDC75B}" type="presOf" srcId="{4411AD2F-86D8-4FE3-AD7E-9DD39934C2D9}" destId="{0D1C4A22-5006-1B48-98B3-78D127D18034}" srcOrd="0" destOrd="2" presId="urn:microsoft.com/office/officeart/2005/8/layout/list1"/>
    <dgm:cxn modelId="{7189E2C4-A27D-FA4E-8A2F-02750179E6BC}" type="presOf" srcId="{AD852C52-F64F-4177-B76A-5E5DAF5A4B3E}" destId="{945F637A-62A9-7D41-8522-8021690648AC}" srcOrd="0" destOrd="0" presId="urn:microsoft.com/office/officeart/2005/8/layout/list1"/>
    <dgm:cxn modelId="{7F3CA9D3-DB95-46BC-A39E-DA48F2E34921}" srcId="{AD852C52-F64F-4177-B76A-5E5DAF5A4B3E}" destId="{6848C839-51E5-4B62-99AF-002C5F9F158D}" srcOrd="1" destOrd="0" parTransId="{7B656C30-442F-4789-9381-E19CC8D53F1E}" sibTransId="{DEF9912C-B0DB-4ED9-878A-03B036983117}"/>
    <dgm:cxn modelId="{9F7917DA-E5E2-8A49-A942-5FE978E6BDB5}" type="presOf" srcId="{028AC6EF-5575-44EE-84FC-9B6787D19940}" destId="{0D1C4A22-5006-1B48-98B3-78D127D18034}" srcOrd="0" destOrd="5" presId="urn:microsoft.com/office/officeart/2005/8/layout/list1"/>
    <dgm:cxn modelId="{CE39A5ED-EA0A-4E8D-A40C-622B20CBD5A5}" srcId="{03AF820C-265B-4141-BAEA-0C16B30152EA}" destId="{86B3CCDF-88A1-47EE-BFCA-DE75264A84AF}" srcOrd="3" destOrd="0" parTransId="{496EEFE5-DAAD-42C4-8E87-225A8DBB910C}" sibTransId="{5EEE7A9D-4CE5-486A-BB32-D6528A3DB52B}"/>
    <dgm:cxn modelId="{00BAF9ED-516A-314E-BCCF-12193496E8C5}" type="presOf" srcId="{572C7541-1E5C-4B5F-9C03-D16843801B1F}" destId="{29A9CE5E-84E8-6E41-A6AE-8B657AFC65E0}" srcOrd="0" destOrd="3" presId="urn:microsoft.com/office/officeart/2005/8/layout/list1"/>
    <dgm:cxn modelId="{0C6A18F4-1B14-5D4F-9E48-234488CE1E03}" type="presOf" srcId="{A669A5CC-8770-4EA4-AC4F-52FE2A0BDEAC}" destId="{0D1C4A22-5006-1B48-98B3-78D127D18034}" srcOrd="0" destOrd="6" presId="urn:microsoft.com/office/officeart/2005/8/layout/list1"/>
    <dgm:cxn modelId="{D8AA0BF7-D038-4DCC-A552-0D3D24B0CB0F}" srcId="{03AF820C-265B-4141-BAEA-0C16B30152EA}" destId="{523774A9-BFFC-4B54-B07B-3A1E59AC95AA}" srcOrd="4" destOrd="0" parTransId="{435A97A2-64E4-4F27-9DE4-250CB4D16AC6}" sibTransId="{1DCA6670-6FCA-40A5-8597-7616480BF871}"/>
    <dgm:cxn modelId="{9F5F2FF7-7A2B-7F4D-8103-CDFD40680B69}" type="presOf" srcId="{03AF820C-265B-4141-BAEA-0C16B30152EA}" destId="{A96CEF39-959F-1F44-B80F-F58EC5068EE3}" srcOrd="1" destOrd="0" presId="urn:microsoft.com/office/officeart/2005/8/layout/list1"/>
    <dgm:cxn modelId="{562F36F8-392B-B24D-8A67-720D79C87DD1}" srcId="{03AF820C-265B-4141-BAEA-0C16B30152EA}" destId="{A606B2AD-E8FE-FB45-BDAD-07006B2F99C6}" srcOrd="0" destOrd="0" parTransId="{95A7FDC1-56A6-D24F-80E3-0AA93FFD26FF}" sibTransId="{B61DB34D-9F74-1B4B-8116-3CA06318A149}"/>
    <dgm:cxn modelId="{FF174099-A15B-F840-B1D0-7B7753B95053}" type="presParOf" srcId="{F5D9BE6D-20FA-474E-B0A0-C91689804478}" destId="{A5AFEC6F-B417-574B-857B-810C11813C5A}" srcOrd="0" destOrd="0" presId="urn:microsoft.com/office/officeart/2005/8/layout/list1"/>
    <dgm:cxn modelId="{30FD5EA3-905A-8049-B63E-90E5C01324D5}" type="presParOf" srcId="{A5AFEC6F-B417-574B-857B-810C11813C5A}" destId="{1DFEF327-E4AE-B647-BC82-0017F5609A00}" srcOrd="0" destOrd="0" presId="urn:microsoft.com/office/officeart/2005/8/layout/list1"/>
    <dgm:cxn modelId="{4B999B0E-09D6-EC45-8BC1-28B3A4592D66}" type="presParOf" srcId="{A5AFEC6F-B417-574B-857B-810C11813C5A}" destId="{A96CEF39-959F-1F44-B80F-F58EC5068EE3}" srcOrd="1" destOrd="0" presId="urn:microsoft.com/office/officeart/2005/8/layout/list1"/>
    <dgm:cxn modelId="{5E8DBB6F-7ADA-3E49-A58A-3395ACCB0979}" type="presParOf" srcId="{F5D9BE6D-20FA-474E-B0A0-C91689804478}" destId="{D44E6802-028C-E14B-9329-48FC2F67BEBC}" srcOrd="1" destOrd="0" presId="urn:microsoft.com/office/officeart/2005/8/layout/list1"/>
    <dgm:cxn modelId="{9A89A29F-BDE1-E54F-A802-6C74075A5623}" type="presParOf" srcId="{F5D9BE6D-20FA-474E-B0A0-C91689804478}" destId="{0D1C4A22-5006-1B48-98B3-78D127D18034}" srcOrd="2" destOrd="0" presId="urn:microsoft.com/office/officeart/2005/8/layout/list1"/>
    <dgm:cxn modelId="{E34314A6-C4CA-5944-84AB-03D732420576}" type="presParOf" srcId="{F5D9BE6D-20FA-474E-B0A0-C91689804478}" destId="{62C6C167-F930-0E4F-B08E-710F8DC453DD}" srcOrd="3" destOrd="0" presId="urn:microsoft.com/office/officeart/2005/8/layout/list1"/>
    <dgm:cxn modelId="{5A809BA9-0E15-F24F-8678-FF797BB726D1}" type="presParOf" srcId="{F5D9BE6D-20FA-474E-B0A0-C91689804478}" destId="{961BF08E-963D-0248-A981-546EABEDF7B2}" srcOrd="4" destOrd="0" presId="urn:microsoft.com/office/officeart/2005/8/layout/list1"/>
    <dgm:cxn modelId="{99A135C3-51B7-E248-B704-84B223B82B53}" type="presParOf" srcId="{961BF08E-963D-0248-A981-546EABEDF7B2}" destId="{945F637A-62A9-7D41-8522-8021690648AC}" srcOrd="0" destOrd="0" presId="urn:microsoft.com/office/officeart/2005/8/layout/list1"/>
    <dgm:cxn modelId="{E6ED5C61-6680-714F-995E-191D040A6788}" type="presParOf" srcId="{961BF08E-963D-0248-A981-546EABEDF7B2}" destId="{0971D462-66E2-BC4D-82CE-7706CB777B9C}" srcOrd="1" destOrd="0" presId="urn:microsoft.com/office/officeart/2005/8/layout/list1"/>
    <dgm:cxn modelId="{7C3F65F3-2C0A-7E47-B026-D285A8DA5F0B}" type="presParOf" srcId="{F5D9BE6D-20FA-474E-B0A0-C91689804478}" destId="{682900CC-DA55-1449-83CF-C59B0F2E117C}" srcOrd="5" destOrd="0" presId="urn:microsoft.com/office/officeart/2005/8/layout/list1"/>
    <dgm:cxn modelId="{D9E4846E-7276-5440-A7B4-A15F3A362BA6}" type="presParOf" srcId="{F5D9BE6D-20FA-474E-B0A0-C91689804478}" destId="{29A9CE5E-84E8-6E41-A6AE-8B657AFC65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5901C7-182D-4259-8491-57D10E04D3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07D825-E063-468E-8E97-EE3CB711300C}">
      <dgm:prSet/>
      <dgm:spPr/>
      <dgm:t>
        <a:bodyPr/>
        <a:lstStyle/>
        <a:p>
          <a:r>
            <a:rPr lang="de-DE" dirty="0"/>
            <a:t>SAP Fiori Extension Pack</a:t>
          </a:r>
          <a:endParaRPr lang="en-US" dirty="0"/>
        </a:p>
      </dgm:t>
    </dgm:pt>
    <dgm:pt modelId="{27693EF7-8F3A-4EC3-B19A-A650457FA412}" type="parTrans" cxnId="{1C21DC64-1B57-420E-94EF-82BF780713ED}">
      <dgm:prSet/>
      <dgm:spPr/>
      <dgm:t>
        <a:bodyPr/>
        <a:lstStyle/>
        <a:p>
          <a:endParaRPr lang="en-US"/>
        </a:p>
      </dgm:t>
    </dgm:pt>
    <dgm:pt modelId="{FC9565BC-1A7B-423D-935A-A58A087D2784}" type="sibTrans" cxnId="{1C21DC64-1B57-420E-94EF-82BF780713ED}">
      <dgm:prSet/>
      <dgm:spPr/>
      <dgm:t>
        <a:bodyPr/>
        <a:lstStyle/>
        <a:p>
          <a:endParaRPr lang="en-US"/>
        </a:p>
      </dgm:t>
    </dgm:pt>
    <dgm:pt modelId="{2D0D8644-3C82-437C-A301-6822A7A653F6}">
      <dgm:prSet/>
      <dgm:spPr/>
      <dgm:t>
        <a:bodyPr/>
        <a:lstStyle/>
        <a:p>
          <a:r>
            <a:rPr lang="de-DE" dirty="0"/>
            <a:t>Rest Client</a:t>
          </a:r>
          <a:endParaRPr lang="en-US" dirty="0"/>
        </a:p>
      </dgm:t>
    </dgm:pt>
    <dgm:pt modelId="{496F125B-5A14-4164-9062-5D80D6551CE6}" type="parTrans" cxnId="{B3353C59-283E-4A64-B7CB-61945C6AB7D7}">
      <dgm:prSet/>
      <dgm:spPr/>
      <dgm:t>
        <a:bodyPr/>
        <a:lstStyle/>
        <a:p>
          <a:endParaRPr lang="en-US"/>
        </a:p>
      </dgm:t>
    </dgm:pt>
    <dgm:pt modelId="{25F14A54-578E-43A6-B17D-A88F213E1210}" type="sibTrans" cxnId="{B3353C59-283E-4A64-B7CB-61945C6AB7D7}">
      <dgm:prSet/>
      <dgm:spPr/>
      <dgm:t>
        <a:bodyPr/>
        <a:lstStyle/>
        <a:p>
          <a:endParaRPr lang="en-US"/>
        </a:p>
      </dgm:t>
    </dgm:pt>
    <dgm:pt modelId="{77C84202-DDCF-43BE-B82F-D9530403DB7E}">
      <dgm:prSet/>
      <dgm:spPr/>
      <dgm:t>
        <a:bodyPr/>
        <a:lstStyle/>
        <a:p>
          <a:r>
            <a:rPr lang="de-DE" dirty="0"/>
            <a:t>Rainbow CSV</a:t>
          </a:r>
          <a:endParaRPr lang="en-US" dirty="0"/>
        </a:p>
      </dgm:t>
    </dgm:pt>
    <dgm:pt modelId="{1015ED80-5E71-47AE-83D6-3D3DD2765C44}" type="parTrans" cxnId="{4956BFEA-6F14-462D-8E8C-955A97503634}">
      <dgm:prSet/>
      <dgm:spPr/>
      <dgm:t>
        <a:bodyPr/>
        <a:lstStyle/>
        <a:p>
          <a:endParaRPr lang="en-US"/>
        </a:p>
      </dgm:t>
    </dgm:pt>
    <dgm:pt modelId="{388AA578-824F-492A-BFA4-4B872CDC65AD}" type="sibTrans" cxnId="{4956BFEA-6F14-462D-8E8C-955A97503634}">
      <dgm:prSet/>
      <dgm:spPr/>
      <dgm:t>
        <a:bodyPr/>
        <a:lstStyle/>
        <a:p>
          <a:endParaRPr lang="en-US"/>
        </a:p>
      </dgm:t>
    </dgm:pt>
    <dgm:pt modelId="{1A89D36F-D79F-48A7-A1AB-0EFB84035182}">
      <dgm:prSet/>
      <dgm:spPr/>
      <dgm:t>
        <a:bodyPr/>
        <a:lstStyle/>
        <a:p>
          <a:r>
            <a:rPr lang="de-DE" dirty="0"/>
            <a:t>SAP CDS Language</a:t>
          </a:r>
          <a:endParaRPr lang="en-US" dirty="0"/>
        </a:p>
      </dgm:t>
    </dgm:pt>
    <dgm:pt modelId="{F31535FC-F960-4D94-87F2-42EEDB435D90}" type="parTrans" cxnId="{9629807F-BE17-4050-9BEC-B465D9A1B84D}">
      <dgm:prSet/>
      <dgm:spPr/>
      <dgm:t>
        <a:bodyPr/>
        <a:lstStyle/>
        <a:p>
          <a:endParaRPr lang="en-US"/>
        </a:p>
      </dgm:t>
    </dgm:pt>
    <dgm:pt modelId="{8E89F883-46A7-4257-8ED6-732783761132}" type="sibTrans" cxnId="{9629807F-BE17-4050-9BEC-B465D9A1B84D}">
      <dgm:prSet/>
      <dgm:spPr/>
      <dgm:t>
        <a:bodyPr/>
        <a:lstStyle/>
        <a:p>
          <a:endParaRPr lang="en-US"/>
        </a:p>
      </dgm:t>
    </dgm:pt>
    <dgm:pt modelId="{F9694D0A-D181-2E4E-A3C6-C45CCFEE518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UI5 Language Assistant</a:t>
          </a:r>
        </a:p>
      </dgm:t>
    </dgm:pt>
    <dgm:pt modelId="{51CE4123-681D-2941-AC53-7775E45D3E71}" type="parTrans" cxnId="{D06DF4CC-7714-4749-BF6D-AFC22114EC08}">
      <dgm:prSet/>
      <dgm:spPr/>
      <dgm:t>
        <a:bodyPr/>
        <a:lstStyle/>
        <a:p>
          <a:endParaRPr lang="de-DE"/>
        </a:p>
      </dgm:t>
    </dgm:pt>
    <dgm:pt modelId="{F2CB5D78-5334-EF4E-9A09-0ACEC37CAE92}" type="sibTrans" cxnId="{D06DF4CC-7714-4749-BF6D-AFC22114EC08}">
      <dgm:prSet/>
      <dgm:spPr/>
      <dgm:t>
        <a:bodyPr/>
        <a:lstStyle/>
        <a:p>
          <a:endParaRPr lang="de-DE"/>
        </a:p>
      </dgm:t>
    </dgm:pt>
    <dgm:pt modelId="{47704C28-ABD0-774F-8A61-3078099DF2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 err="1"/>
            <a:t>ESLint</a:t>
          </a:r>
          <a:endParaRPr lang="de-DE" dirty="0"/>
        </a:p>
      </dgm:t>
    </dgm:pt>
    <dgm:pt modelId="{5DD39D5C-FB77-694C-9B51-E7F3BFD6A770}" type="parTrans" cxnId="{BBBEF84C-5A14-BA40-B60E-EDA4E1DF4A4C}">
      <dgm:prSet/>
      <dgm:spPr/>
      <dgm:t>
        <a:bodyPr/>
        <a:lstStyle/>
        <a:p>
          <a:endParaRPr lang="de-DE"/>
        </a:p>
      </dgm:t>
    </dgm:pt>
    <dgm:pt modelId="{C41E83E7-6CCD-BC44-8014-EF6CEA708E61}" type="sibTrans" cxnId="{BBBEF84C-5A14-BA40-B60E-EDA4E1DF4A4C}">
      <dgm:prSet/>
      <dgm:spPr/>
      <dgm:t>
        <a:bodyPr/>
        <a:lstStyle/>
        <a:p>
          <a:endParaRPr lang="de-DE"/>
        </a:p>
      </dgm:t>
    </dgm:pt>
    <dgm:pt modelId="{D2E2FBB6-16EF-4942-87A4-BC81EB838CE7}" type="pres">
      <dgm:prSet presAssocID="{F15901C7-182D-4259-8491-57D10E04D3C2}" presName="vert0" presStyleCnt="0">
        <dgm:presLayoutVars>
          <dgm:dir/>
          <dgm:animOne val="branch"/>
          <dgm:animLvl val="lvl"/>
        </dgm:presLayoutVars>
      </dgm:prSet>
      <dgm:spPr/>
    </dgm:pt>
    <dgm:pt modelId="{FAF216CC-EBCF-D34F-BC25-C897BE9AE515}" type="pres">
      <dgm:prSet presAssocID="{9C07D825-E063-468E-8E97-EE3CB711300C}" presName="thickLine" presStyleLbl="alignNode1" presStyleIdx="0" presStyleCnt="6"/>
      <dgm:spPr/>
    </dgm:pt>
    <dgm:pt modelId="{4A4FD9A7-3B43-4141-8D33-4541F14045D8}" type="pres">
      <dgm:prSet presAssocID="{9C07D825-E063-468E-8E97-EE3CB711300C}" presName="horz1" presStyleCnt="0"/>
      <dgm:spPr/>
    </dgm:pt>
    <dgm:pt modelId="{1145965C-7CD6-E348-A2FA-A58130FAE2EB}" type="pres">
      <dgm:prSet presAssocID="{9C07D825-E063-468E-8E97-EE3CB711300C}" presName="tx1" presStyleLbl="revTx" presStyleIdx="0" presStyleCnt="6"/>
      <dgm:spPr/>
    </dgm:pt>
    <dgm:pt modelId="{A794CD5B-61B1-FD4F-91C0-80C572A84EB7}" type="pres">
      <dgm:prSet presAssocID="{9C07D825-E063-468E-8E97-EE3CB711300C}" presName="vert1" presStyleCnt="0"/>
      <dgm:spPr/>
    </dgm:pt>
    <dgm:pt modelId="{BF6ED5DF-EA14-C444-A764-9F6C5BFE6B50}" type="pres">
      <dgm:prSet presAssocID="{2D0D8644-3C82-437C-A301-6822A7A653F6}" presName="thickLine" presStyleLbl="alignNode1" presStyleIdx="1" presStyleCnt="6"/>
      <dgm:spPr/>
    </dgm:pt>
    <dgm:pt modelId="{C7B6A866-F261-9744-AE8C-12BDD425650E}" type="pres">
      <dgm:prSet presAssocID="{2D0D8644-3C82-437C-A301-6822A7A653F6}" presName="horz1" presStyleCnt="0"/>
      <dgm:spPr/>
    </dgm:pt>
    <dgm:pt modelId="{D64B1B19-DCB2-264D-AB59-B02DBA5B23BC}" type="pres">
      <dgm:prSet presAssocID="{2D0D8644-3C82-437C-A301-6822A7A653F6}" presName="tx1" presStyleLbl="revTx" presStyleIdx="1" presStyleCnt="6"/>
      <dgm:spPr/>
    </dgm:pt>
    <dgm:pt modelId="{A14E70A4-51DA-464E-B0B2-8617C02AC3EE}" type="pres">
      <dgm:prSet presAssocID="{2D0D8644-3C82-437C-A301-6822A7A653F6}" presName="vert1" presStyleCnt="0"/>
      <dgm:spPr/>
    </dgm:pt>
    <dgm:pt modelId="{63858517-B2E8-8D4A-A7F9-5935C7822F78}" type="pres">
      <dgm:prSet presAssocID="{77C84202-DDCF-43BE-B82F-D9530403DB7E}" presName="thickLine" presStyleLbl="alignNode1" presStyleIdx="2" presStyleCnt="6"/>
      <dgm:spPr/>
    </dgm:pt>
    <dgm:pt modelId="{E6575B78-B347-3741-93D0-85A68483DB23}" type="pres">
      <dgm:prSet presAssocID="{77C84202-DDCF-43BE-B82F-D9530403DB7E}" presName="horz1" presStyleCnt="0"/>
      <dgm:spPr/>
    </dgm:pt>
    <dgm:pt modelId="{439CF01B-052E-B64C-B993-C991841864D3}" type="pres">
      <dgm:prSet presAssocID="{77C84202-DDCF-43BE-B82F-D9530403DB7E}" presName="tx1" presStyleLbl="revTx" presStyleIdx="2" presStyleCnt="6"/>
      <dgm:spPr/>
    </dgm:pt>
    <dgm:pt modelId="{25BB1BF5-F61D-4040-8381-5470E3BF9BFB}" type="pres">
      <dgm:prSet presAssocID="{77C84202-DDCF-43BE-B82F-D9530403DB7E}" presName="vert1" presStyleCnt="0"/>
      <dgm:spPr/>
    </dgm:pt>
    <dgm:pt modelId="{0E4B6F7F-FF43-414C-9CEB-60EFDF3169B3}" type="pres">
      <dgm:prSet presAssocID="{1A89D36F-D79F-48A7-A1AB-0EFB84035182}" presName="thickLine" presStyleLbl="alignNode1" presStyleIdx="3" presStyleCnt="6"/>
      <dgm:spPr/>
    </dgm:pt>
    <dgm:pt modelId="{7E9C944A-3071-8341-B031-2C8DA95D84E6}" type="pres">
      <dgm:prSet presAssocID="{1A89D36F-D79F-48A7-A1AB-0EFB84035182}" presName="horz1" presStyleCnt="0"/>
      <dgm:spPr/>
    </dgm:pt>
    <dgm:pt modelId="{AE288E9F-A96C-DB49-983D-7C2A0AE9C0B1}" type="pres">
      <dgm:prSet presAssocID="{1A89D36F-D79F-48A7-A1AB-0EFB84035182}" presName="tx1" presStyleLbl="revTx" presStyleIdx="3" presStyleCnt="6"/>
      <dgm:spPr/>
    </dgm:pt>
    <dgm:pt modelId="{F2EAD579-054C-E34B-A7B0-B2FB50CF51B9}" type="pres">
      <dgm:prSet presAssocID="{1A89D36F-D79F-48A7-A1AB-0EFB84035182}" presName="vert1" presStyleCnt="0"/>
      <dgm:spPr/>
    </dgm:pt>
    <dgm:pt modelId="{547D41E6-7CC6-0E49-8C16-6C2CC658796B}" type="pres">
      <dgm:prSet presAssocID="{F9694D0A-D181-2E4E-A3C6-C45CCFEE5189}" presName="thickLine" presStyleLbl="alignNode1" presStyleIdx="4" presStyleCnt="6"/>
      <dgm:spPr/>
    </dgm:pt>
    <dgm:pt modelId="{7CD720AD-372A-AE49-B3D8-2AAF36D54823}" type="pres">
      <dgm:prSet presAssocID="{F9694D0A-D181-2E4E-A3C6-C45CCFEE5189}" presName="horz1" presStyleCnt="0"/>
      <dgm:spPr/>
    </dgm:pt>
    <dgm:pt modelId="{13AA2330-F2ED-2848-A678-0313E0736210}" type="pres">
      <dgm:prSet presAssocID="{F9694D0A-D181-2E4E-A3C6-C45CCFEE5189}" presName="tx1" presStyleLbl="revTx" presStyleIdx="4" presStyleCnt="6"/>
      <dgm:spPr/>
    </dgm:pt>
    <dgm:pt modelId="{6AA111D3-8C96-FD4A-BB76-170BFE1402B2}" type="pres">
      <dgm:prSet presAssocID="{F9694D0A-D181-2E4E-A3C6-C45CCFEE5189}" presName="vert1" presStyleCnt="0"/>
      <dgm:spPr/>
    </dgm:pt>
    <dgm:pt modelId="{10E5226C-5CAF-CA46-AC55-E0F31ADA3377}" type="pres">
      <dgm:prSet presAssocID="{47704C28-ABD0-774F-8A61-3078099DF218}" presName="thickLine" presStyleLbl="alignNode1" presStyleIdx="5" presStyleCnt="6"/>
      <dgm:spPr/>
    </dgm:pt>
    <dgm:pt modelId="{20DE5A34-3B40-6145-93E5-37AC4454B004}" type="pres">
      <dgm:prSet presAssocID="{47704C28-ABD0-774F-8A61-3078099DF218}" presName="horz1" presStyleCnt="0"/>
      <dgm:spPr/>
    </dgm:pt>
    <dgm:pt modelId="{C4203C8C-692E-0F4C-A64A-2C76A07098EC}" type="pres">
      <dgm:prSet presAssocID="{47704C28-ABD0-774F-8A61-3078099DF218}" presName="tx1" presStyleLbl="revTx" presStyleIdx="5" presStyleCnt="6"/>
      <dgm:spPr/>
    </dgm:pt>
    <dgm:pt modelId="{997C1B4A-3A56-EE45-80FA-531EF9BDE858}" type="pres">
      <dgm:prSet presAssocID="{47704C28-ABD0-774F-8A61-3078099DF218}" presName="vert1" presStyleCnt="0"/>
      <dgm:spPr/>
    </dgm:pt>
  </dgm:ptLst>
  <dgm:cxnLst>
    <dgm:cxn modelId="{0FA37B01-67C0-C24B-94E1-705C0E8E5A06}" type="presOf" srcId="{77C84202-DDCF-43BE-B82F-D9530403DB7E}" destId="{439CF01B-052E-B64C-B993-C991841864D3}" srcOrd="0" destOrd="0" presId="urn:microsoft.com/office/officeart/2008/layout/LinedList"/>
    <dgm:cxn modelId="{0DA18715-738E-F240-A893-85DD45C1FC94}" type="presOf" srcId="{1A89D36F-D79F-48A7-A1AB-0EFB84035182}" destId="{AE288E9F-A96C-DB49-983D-7C2A0AE9C0B1}" srcOrd="0" destOrd="0" presId="urn:microsoft.com/office/officeart/2008/layout/LinedList"/>
    <dgm:cxn modelId="{BBBEF84C-5A14-BA40-B60E-EDA4E1DF4A4C}" srcId="{F15901C7-182D-4259-8491-57D10E04D3C2}" destId="{47704C28-ABD0-774F-8A61-3078099DF218}" srcOrd="5" destOrd="0" parTransId="{5DD39D5C-FB77-694C-9B51-E7F3BFD6A770}" sibTransId="{C41E83E7-6CCD-BC44-8014-EF6CEA708E61}"/>
    <dgm:cxn modelId="{D4E09155-6D04-A248-A9C0-DE7DFBA63A27}" type="presOf" srcId="{F15901C7-182D-4259-8491-57D10E04D3C2}" destId="{D2E2FBB6-16EF-4942-87A4-BC81EB838CE7}" srcOrd="0" destOrd="0" presId="urn:microsoft.com/office/officeart/2008/layout/LinedList"/>
    <dgm:cxn modelId="{B3353C59-283E-4A64-B7CB-61945C6AB7D7}" srcId="{F15901C7-182D-4259-8491-57D10E04D3C2}" destId="{2D0D8644-3C82-437C-A301-6822A7A653F6}" srcOrd="1" destOrd="0" parTransId="{496F125B-5A14-4164-9062-5D80D6551CE6}" sibTransId="{25F14A54-578E-43A6-B17D-A88F213E1210}"/>
    <dgm:cxn modelId="{1C21DC64-1B57-420E-94EF-82BF780713ED}" srcId="{F15901C7-182D-4259-8491-57D10E04D3C2}" destId="{9C07D825-E063-468E-8E97-EE3CB711300C}" srcOrd="0" destOrd="0" parTransId="{27693EF7-8F3A-4EC3-B19A-A650457FA412}" sibTransId="{FC9565BC-1A7B-423D-935A-A58A087D2784}"/>
    <dgm:cxn modelId="{78439A66-B4EB-844B-83E0-84A6A1F20E99}" type="presOf" srcId="{2D0D8644-3C82-437C-A301-6822A7A653F6}" destId="{D64B1B19-DCB2-264D-AB59-B02DBA5B23BC}" srcOrd="0" destOrd="0" presId="urn:microsoft.com/office/officeart/2008/layout/LinedList"/>
    <dgm:cxn modelId="{4F5CEB6A-5AF7-2740-8CDD-831E52F56565}" type="presOf" srcId="{47704C28-ABD0-774F-8A61-3078099DF218}" destId="{C4203C8C-692E-0F4C-A64A-2C76A07098EC}" srcOrd="0" destOrd="0" presId="urn:microsoft.com/office/officeart/2008/layout/LinedList"/>
    <dgm:cxn modelId="{9629807F-BE17-4050-9BEC-B465D9A1B84D}" srcId="{F15901C7-182D-4259-8491-57D10E04D3C2}" destId="{1A89D36F-D79F-48A7-A1AB-0EFB84035182}" srcOrd="3" destOrd="0" parTransId="{F31535FC-F960-4D94-87F2-42EEDB435D90}" sibTransId="{8E89F883-46A7-4257-8ED6-732783761132}"/>
    <dgm:cxn modelId="{9C8FB5A4-5447-1F4B-9B73-43778A45540A}" type="presOf" srcId="{9C07D825-E063-468E-8E97-EE3CB711300C}" destId="{1145965C-7CD6-E348-A2FA-A58130FAE2EB}" srcOrd="0" destOrd="0" presId="urn:microsoft.com/office/officeart/2008/layout/LinedList"/>
    <dgm:cxn modelId="{D06DF4CC-7714-4749-BF6D-AFC22114EC08}" srcId="{F15901C7-182D-4259-8491-57D10E04D3C2}" destId="{F9694D0A-D181-2E4E-A3C6-C45CCFEE5189}" srcOrd="4" destOrd="0" parTransId="{51CE4123-681D-2941-AC53-7775E45D3E71}" sibTransId="{F2CB5D78-5334-EF4E-9A09-0ACEC37CAE92}"/>
    <dgm:cxn modelId="{4956BFEA-6F14-462D-8E8C-955A97503634}" srcId="{F15901C7-182D-4259-8491-57D10E04D3C2}" destId="{77C84202-DDCF-43BE-B82F-D9530403DB7E}" srcOrd="2" destOrd="0" parTransId="{1015ED80-5E71-47AE-83D6-3D3DD2765C44}" sibTransId="{388AA578-824F-492A-BFA4-4B872CDC65AD}"/>
    <dgm:cxn modelId="{F967C1EE-6D29-1848-8575-CD27D6898399}" type="presOf" srcId="{F9694D0A-D181-2E4E-A3C6-C45CCFEE5189}" destId="{13AA2330-F2ED-2848-A678-0313E0736210}" srcOrd="0" destOrd="0" presId="urn:microsoft.com/office/officeart/2008/layout/LinedList"/>
    <dgm:cxn modelId="{C4ABA3AC-F5C7-2B43-A3A8-88F32241DCA2}" type="presParOf" srcId="{D2E2FBB6-16EF-4942-87A4-BC81EB838CE7}" destId="{FAF216CC-EBCF-D34F-BC25-C897BE9AE515}" srcOrd="0" destOrd="0" presId="urn:microsoft.com/office/officeart/2008/layout/LinedList"/>
    <dgm:cxn modelId="{066432FE-6FAD-E64E-B22A-2E6249BADB37}" type="presParOf" srcId="{D2E2FBB6-16EF-4942-87A4-BC81EB838CE7}" destId="{4A4FD9A7-3B43-4141-8D33-4541F14045D8}" srcOrd="1" destOrd="0" presId="urn:microsoft.com/office/officeart/2008/layout/LinedList"/>
    <dgm:cxn modelId="{29A07F9C-5AB3-5249-92B2-07B7171920EA}" type="presParOf" srcId="{4A4FD9A7-3B43-4141-8D33-4541F14045D8}" destId="{1145965C-7CD6-E348-A2FA-A58130FAE2EB}" srcOrd="0" destOrd="0" presId="urn:microsoft.com/office/officeart/2008/layout/LinedList"/>
    <dgm:cxn modelId="{8565D73D-07D0-3244-AAC3-C6EA506F3BF3}" type="presParOf" srcId="{4A4FD9A7-3B43-4141-8D33-4541F14045D8}" destId="{A794CD5B-61B1-FD4F-91C0-80C572A84EB7}" srcOrd="1" destOrd="0" presId="urn:microsoft.com/office/officeart/2008/layout/LinedList"/>
    <dgm:cxn modelId="{36E880EE-6215-DC43-A4FA-C62D2775FD94}" type="presParOf" srcId="{D2E2FBB6-16EF-4942-87A4-BC81EB838CE7}" destId="{BF6ED5DF-EA14-C444-A764-9F6C5BFE6B50}" srcOrd="2" destOrd="0" presId="urn:microsoft.com/office/officeart/2008/layout/LinedList"/>
    <dgm:cxn modelId="{406EC0C6-784C-AE4A-BCC5-965F7DF8130D}" type="presParOf" srcId="{D2E2FBB6-16EF-4942-87A4-BC81EB838CE7}" destId="{C7B6A866-F261-9744-AE8C-12BDD425650E}" srcOrd="3" destOrd="0" presId="urn:microsoft.com/office/officeart/2008/layout/LinedList"/>
    <dgm:cxn modelId="{7FA1A793-E0B5-884B-A02E-EA6D541466D7}" type="presParOf" srcId="{C7B6A866-F261-9744-AE8C-12BDD425650E}" destId="{D64B1B19-DCB2-264D-AB59-B02DBA5B23BC}" srcOrd="0" destOrd="0" presId="urn:microsoft.com/office/officeart/2008/layout/LinedList"/>
    <dgm:cxn modelId="{B80F2456-50B6-1C49-9C97-15E054308FDD}" type="presParOf" srcId="{C7B6A866-F261-9744-AE8C-12BDD425650E}" destId="{A14E70A4-51DA-464E-B0B2-8617C02AC3EE}" srcOrd="1" destOrd="0" presId="urn:microsoft.com/office/officeart/2008/layout/LinedList"/>
    <dgm:cxn modelId="{DEF53AAD-C103-3F45-82A4-706A8ECAFB30}" type="presParOf" srcId="{D2E2FBB6-16EF-4942-87A4-BC81EB838CE7}" destId="{63858517-B2E8-8D4A-A7F9-5935C7822F78}" srcOrd="4" destOrd="0" presId="urn:microsoft.com/office/officeart/2008/layout/LinedList"/>
    <dgm:cxn modelId="{6C81778C-F99D-2448-8872-C340C1147C83}" type="presParOf" srcId="{D2E2FBB6-16EF-4942-87A4-BC81EB838CE7}" destId="{E6575B78-B347-3741-93D0-85A68483DB23}" srcOrd="5" destOrd="0" presId="urn:microsoft.com/office/officeart/2008/layout/LinedList"/>
    <dgm:cxn modelId="{07FB396D-F2E6-A143-8F61-EFE2526B176E}" type="presParOf" srcId="{E6575B78-B347-3741-93D0-85A68483DB23}" destId="{439CF01B-052E-B64C-B993-C991841864D3}" srcOrd="0" destOrd="0" presId="urn:microsoft.com/office/officeart/2008/layout/LinedList"/>
    <dgm:cxn modelId="{A4DAD48A-EC50-314E-B363-75B23F4A3BAC}" type="presParOf" srcId="{E6575B78-B347-3741-93D0-85A68483DB23}" destId="{25BB1BF5-F61D-4040-8381-5470E3BF9BFB}" srcOrd="1" destOrd="0" presId="urn:microsoft.com/office/officeart/2008/layout/LinedList"/>
    <dgm:cxn modelId="{6F9E1C4B-4987-644D-8AF7-98F776A95121}" type="presParOf" srcId="{D2E2FBB6-16EF-4942-87A4-BC81EB838CE7}" destId="{0E4B6F7F-FF43-414C-9CEB-60EFDF3169B3}" srcOrd="6" destOrd="0" presId="urn:microsoft.com/office/officeart/2008/layout/LinedList"/>
    <dgm:cxn modelId="{3BD96DEC-0C6E-024C-BFC9-5AE0E075CB49}" type="presParOf" srcId="{D2E2FBB6-16EF-4942-87A4-BC81EB838CE7}" destId="{7E9C944A-3071-8341-B031-2C8DA95D84E6}" srcOrd="7" destOrd="0" presId="urn:microsoft.com/office/officeart/2008/layout/LinedList"/>
    <dgm:cxn modelId="{97BF61ED-BB15-3C40-B4F3-865664261FE6}" type="presParOf" srcId="{7E9C944A-3071-8341-B031-2C8DA95D84E6}" destId="{AE288E9F-A96C-DB49-983D-7C2A0AE9C0B1}" srcOrd="0" destOrd="0" presId="urn:microsoft.com/office/officeart/2008/layout/LinedList"/>
    <dgm:cxn modelId="{007AB579-CFEA-EF4B-B4AF-41A38FD1BEE0}" type="presParOf" srcId="{7E9C944A-3071-8341-B031-2C8DA95D84E6}" destId="{F2EAD579-054C-E34B-A7B0-B2FB50CF51B9}" srcOrd="1" destOrd="0" presId="urn:microsoft.com/office/officeart/2008/layout/LinedList"/>
    <dgm:cxn modelId="{111CAC99-C0BD-2B48-8FE1-325AD0927FEE}" type="presParOf" srcId="{D2E2FBB6-16EF-4942-87A4-BC81EB838CE7}" destId="{547D41E6-7CC6-0E49-8C16-6C2CC658796B}" srcOrd="8" destOrd="0" presId="urn:microsoft.com/office/officeart/2008/layout/LinedList"/>
    <dgm:cxn modelId="{85568492-7178-0648-AD9D-3C972A87A91D}" type="presParOf" srcId="{D2E2FBB6-16EF-4942-87A4-BC81EB838CE7}" destId="{7CD720AD-372A-AE49-B3D8-2AAF36D54823}" srcOrd="9" destOrd="0" presId="urn:microsoft.com/office/officeart/2008/layout/LinedList"/>
    <dgm:cxn modelId="{76F92E5B-3F38-7448-B230-CFF07DEAD097}" type="presParOf" srcId="{7CD720AD-372A-AE49-B3D8-2AAF36D54823}" destId="{13AA2330-F2ED-2848-A678-0313E0736210}" srcOrd="0" destOrd="0" presId="urn:microsoft.com/office/officeart/2008/layout/LinedList"/>
    <dgm:cxn modelId="{2E07D428-60E0-9A45-A330-BFDD53F7172E}" type="presParOf" srcId="{7CD720AD-372A-AE49-B3D8-2AAF36D54823}" destId="{6AA111D3-8C96-FD4A-BB76-170BFE1402B2}" srcOrd="1" destOrd="0" presId="urn:microsoft.com/office/officeart/2008/layout/LinedList"/>
    <dgm:cxn modelId="{965B0B85-698B-9D44-9282-7EE4186F06AE}" type="presParOf" srcId="{D2E2FBB6-16EF-4942-87A4-BC81EB838CE7}" destId="{10E5226C-5CAF-CA46-AC55-E0F31ADA3377}" srcOrd="10" destOrd="0" presId="urn:microsoft.com/office/officeart/2008/layout/LinedList"/>
    <dgm:cxn modelId="{FB2DC2F4-8651-BE40-AD5D-84AB9B69D6BC}" type="presParOf" srcId="{D2E2FBB6-16EF-4942-87A4-BC81EB838CE7}" destId="{20DE5A34-3B40-6145-93E5-37AC4454B004}" srcOrd="11" destOrd="0" presId="urn:microsoft.com/office/officeart/2008/layout/LinedList"/>
    <dgm:cxn modelId="{18013DB3-D33B-5F4C-8C9D-6D3F8B5EDF20}" type="presParOf" srcId="{20DE5A34-3B40-6145-93E5-37AC4454B004}" destId="{C4203C8C-692E-0F4C-A64A-2C76A07098EC}" srcOrd="0" destOrd="0" presId="urn:microsoft.com/office/officeart/2008/layout/LinedList"/>
    <dgm:cxn modelId="{9B9369A5-ED8C-5844-9893-27E655807EBF}" type="presParOf" srcId="{20DE5A34-3B40-6145-93E5-37AC4454B004}" destId="{997C1B4A-3A56-EE45-80FA-531EF9BDE8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8BB394-3EDE-E548-B985-FA095D540AAB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de-DE"/>
        </a:p>
      </dgm:t>
    </dgm:pt>
    <dgm:pt modelId="{D5F9F65A-B5A2-1043-A0B0-1E86E5146DD3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</a:t>
          </a:r>
          <a:r>
            <a:rPr lang="de-AT" sz="2000" dirty="0" err="1"/>
            <a:t>proxy</a:t>
          </a:r>
          <a:r>
            <a:rPr lang="de-AT" sz="2000" dirty="0"/>
            <a:t> http://&lt;</a:t>
          </a:r>
          <a:r>
            <a:rPr lang="de-AT" sz="2000" dirty="0" err="1"/>
            <a:t>username</a:t>
          </a:r>
          <a:r>
            <a:rPr lang="de-AT" sz="2000" dirty="0"/>
            <a:t>&gt;:&lt;</a:t>
          </a:r>
          <a:r>
            <a:rPr lang="de-AT" sz="2000" dirty="0" err="1"/>
            <a:t>password</a:t>
          </a:r>
          <a:r>
            <a:rPr lang="de-AT" sz="2000" dirty="0"/>
            <a:t>&gt;@&lt;proxy-server-</a:t>
          </a:r>
          <a:r>
            <a:rPr lang="de-AT" sz="2000" dirty="0" err="1"/>
            <a:t>url</a:t>
          </a:r>
          <a:r>
            <a:rPr lang="de-AT" sz="2000" dirty="0"/>
            <a:t>&gt;:&lt;</a:t>
          </a:r>
          <a:r>
            <a:rPr lang="de-AT" sz="2000" dirty="0" err="1"/>
            <a:t>port</a:t>
          </a:r>
          <a:r>
            <a:rPr lang="de-AT" sz="2000" dirty="0"/>
            <a:t>&gt;</a:t>
          </a:r>
        </a:p>
      </dgm:t>
    </dgm:pt>
    <dgm:pt modelId="{86C5EDC3-196C-8846-AD71-31A21BC84969}" type="parTrans" cxnId="{98558D9A-DB5D-194A-87E0-0B77741CD820}">
      <dgm:prSet/>
      <dgm:spPr/>
      <dgm:t>
        <a:bodyPr/>
        <a:lstStyle/>
        <a:p>
          <a:endParaRPr lang="de-DE"/>
        </a:p>
      </dgm:t>
    </dgm:pt>
    <dgm:pt modelId="{689AA3FD-6A29-6F4B-ABAD-65C23257D1FF}" type="sibTrans" cxnId="{98558D9A-DB5D-194A-87E0-0B77741CD820}">
      <dgm:prSet/>
      <dgm:spPr/>
      <dgm:t>
        <a:bodyPr/>
        <a:lstStyle/>
        <a:p>
          <a:endParaRPr lang="de-DE"/>
        </a:p>
      </dgm:t>
    </dgm:pt>
    <dgm:pt modelId="{3ED0ECE0-9E82-FC4B-8317-99DF64DA2E7B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https-proxy http://&lt;</a:t>
          </a:r>
          <a:r>
            <a:rPr lang="de-AT" sz="2000" dirty="0" err="1"/>
            <a:t>username</a:t>
          </a:r>
          <a:r>
            <a:rPr lang="de-AT" sz="2000" dirty="0"/>
            <a:t>&gt;:&lt;</a:t>
          </a:r>
          <a:r>
            <a:rPr lang="de-AT" sz="2000" dirty="0" err="1"/>
            <a:t>password</a:t>
          </a:r>
          <a:r>
            <a:rPr lang="de-AT" sz="2000" dirty="0"/>
            <a:t>&gt;@&lt;proxy-server-</a:t>
          </a:r>
          <a:r>
            <a:rPr lang="de-AT" sz="2000" dirty="0" err="1"/>
            <a:t>url</a:t>
          </a:r>
          <a:r>
            <a:rPr lang="de-AT" sz="2000" dirty="0"/>
            <a:t>&gt;:&lt;</a:t>
          </a:r>
          <a:r>
            <a:rPr lang="de-AT" sz="2000" dirty="0" err="1"/>
            <a:t>port</a:t>
          </a:r>
          <a:r>
            <a:rPr lang="de-AT" sz="2000" dirty="0"/>
            <a:t>&gt; </a:t>
          </a:r>
        </a:p>
      </dgm:t>
    </dgm:pt>
    <dgm:pt modelId="{EC28C6AB-3CF3-A24C-AF90-B5CCE171C1F3}" type="parTrans" cxnId="{478E37F7-E6A8-D747-AB5F-D76E8A9E0337}">
      <dgm:prSet/>
      <dgm:spPr/>
      <dgm:t>
        <a:bodyPr/>
        <a:lstStyle/>
        <a:p>
          <a:endParaRPr lang="de-DE"/>
        </a:p>
      </dgm:t>
    </dgm:pt>
    <dgm:pt modelId="{0E4F2421-FB8D-7F43-9F40-AC722DE6A1C7}" type="sibTrans" cxnId="{478E37F7-E6A8-D747-AB5F-D76E8A9E0337}">
      <dgm:prSet/>
      <dgm:spPr/>
      <dgm:t>
        <a:bodyPr/>
        <a:lstStyle/>
        <a:p>
          <a:endParaRPr lang="de-DE"/>
        </a:p>
      </dgm:t>
    </dgm:pt>
    <dgm:pt modelId="{D8E78B4B-348A-2345-A1F9-B9523622AC52}">
      <dgm:prSet custT="1"/>
      <dgm:spPr/>
      <dgm:t>
        <a:bodyPr/>
        <a:lstStyle/>
        <a:p>
          <a:r>
            <a:rPr lang="de-AT" sz="2000" dirty="0" err="1">
              <a:solidFill>
                <a:schemeClr val="tx1"/>
              </a:solidFill>
            </a:rPr>
            <a:t>npm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config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set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registry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http://registry.npmjs.org/</a:t>
          </a:r>
          <a:endParaRPr lang="de-AT" sz="2000" dirty="0">
            <a:solidFill>
              <a:schemeClr val="tx1"/>
            </a:solidFill>
          </a:endParaRPr>
        </a:p>
      </dgm:t>
    </dgm:pt>
    <dgm:pt modelId="{4772845B-522A-A54D-9A16-62B2F4CBDB2F}" type="parTrans" cxnId="{A93D010B-B736-5945-9222-AE719348E835}">
      <dgm:prSet/>
      <dgm:spPr/>
      <dgm:t>
        <a:bodyPr/>
        <a:lstStyle/>
        <a:p>
          <a:endParaRPr lang="de-DE"/>
        </a:p>
      </dgm:t>
    </dgm:pt>
    <dgm:pt modelId="{309E440A-E63F-4A4F-ABF5-DB0BE9E647DE}" type="sibTrans" cxnId="{A93D010B-B736-5945-9222-AE719348E835}">
      <dgm:prSet/>
      <dgm:spPr/>
      <dgm:t>
        <a:bodyPr/>
        <a:lstStyle/>
        <a:p>
          <a:endParaRPr lang="de-DE"/>
        </a:p>
      </dgm:t>
    </dgm:pt>
    <dgm:pt modelId="{90AE4322-1DC2-AD4C-83F8-98EFEC1A6C56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</a:t>
          </a:r>
          <a:r>
            <a:rPr lang="de-AT" sz="2000" dirty="0" err="1"/>
            <a:t>strict-ssl</a:t>
          </a:r>
          <a:r>
            <a:rPr lang="de-AT" sz="2000" dirty="0"/>
            <a:t> </a:t>
          </a:r>
          <a:r>
            <a:rPr lang="de-AT" sz="2000" dirty="0" err="1"/>
            <a:t>false</a:t>
          </a:r>
          <a:endParaRPr lang="de-AT" sz="2000" dirty="0"/>
        </a:p>
      </dgm:t>
    </dgm:pt>
    <dgm:pt modelId="{D06E3FE5-306F-9940-B7B9-8BF1E6F224D1}" type="parTrans" cxnId="{E07925BE-049E-5C44-99C0-72EBAE736BB0}">
      <dgm:prSet/>
      <dgm:spPr/>
      <dgm:t>
        <a:bodyPr/>
        <a:lstStyle/>
        <a:p>
          <a:endParaRPr lang="de-DE"/>
        </a:p>
      </dgm:t>
    </dgm:pt>
    <dgm:pt modelId="{97992835-C1EE-C841-A9E7-9FFAF45B9349}" type="sibTrans" cxnId="{E07925BE-049E-5C44-99C0-72EBAE736BB0}">
      <dgm:prSet/>
      <dgm:spPr/>
      <dgm:t>
        <a:bodyPr/>
        <a:lstStyle/>
        <a:p>
          <a:endParaRPr lang="de-DE"/>
        </a:p>
      </dgm:t>
    </dgm:pt>
    <dgm:pt modelId="{EF3B4D48-F33F-9944-A0DE-EB6AB16DADDA}" type="pres">
      <dgm:prSet presAssocID="{288BB394-3EDE-E548-B985-FA095D540AAB}" presName="vert0" presStyleCnt="0">
        <dgm:presLayoutVars>
          <dgm:dir/>
          <dgm:animOne val="branch"/>
          <dgm:animLvl val="lvl"/>
        </dgm:presLayoutVars>
      </dgm:prSet>
      <dgm:spPr/>
    </dgm:pt>
    <dgm:pt modelId="{A92673FB-EEFF-F441-8B93-7510ABA2C6D2}" type="pres">
      <dgm:prSet presAssocID="{D5F9F65A-B5A2-1043-A0B0-1E86E5146DD3}" presName="thickLine" presStyleLbl="alignNode1" presStyleIdx="0" presStyleCnt="4"/>
      <dgm:spPr/>
    </dgm:pt>
    <dgm:pt modelId="{49EBAD04-E38C-9949-B229-1118BF89EB2D}" type="pres">
      <dgm:prSet presAssocID="{D5F9F65A-B5A2-1043-A0B0-1E86E5146DD3}" presName="horz1" presStyleCnt="0"/>
      <dgm:spPr/>
    </dgm:pt>
    <dgm:pt modelId="{90EBEC3C-B620-E14C-B663-B360A7754455}" type="pres">
      <dgm:prSet presAssocID="{D5F9F65A-B5A2-1043-A0B0-1E86E5146DD3}" presName="tx1" presStyleLbl="revTx" presStyleIdx="0" presStyleCnt="4"/>
      <dgm:spPr/>
    </dgm:pt>
    <dgm:pt modelId="{5FE51EC9-BDCA-BA42-9251-3E70B1D87823}" type="pres">
      <dgm:prSet presAssocID="{D5F9F65A-B5A2-1043-A0B0-1E86E5146DD3}" presName="vert1" presStyleCnt="0"/>
      <dgm:spPr/>
    </dgm:pt>
    <dgm:pt modelId="{07B566D8-5D58-BE41-B44D-41DEC7A8BBFA}" type="pres">
      <dgm:prSet presAssocID="{3ED0ECE0-9E82-FC4B-8317-99DF64DA2E7B}" presName="thickLine" presStyleLbl="alignNode1" presStyleIdx="1" presStyleCnt="4"/>
      <dgm:spPr/>
    </dgm:pt>
    <dgm:pt modelId="{162B0E41-7B2B-FC43-8433-436908ACF081}" type="pres">
      <dgm:prSet presAssocID="{3ED0ECE0-9E82-FC4B-8317-99DF64DA2E7B}" presName="horz1" presStyleCnt="0"/>
      <dgm:spPr/>
    </dgm:pt>
    <dgm:pt modelId="{03D5C5D7-F811-C041-959B-4B4201D4EBBA}" type="pres">
      <dgm:prSet presAssocID="{3ED0ECE0-9E82-FC4B-8317-99DF64DA2E7B}" presName="tx1" presStyleLbl="revTx" presStyleIdx="1" presStyleCnt="4"/>
      <dgm:spPr/>
    </dgm:pt>
    <dgm:pt modelId="{156E6F3E-7D53-A742-93D5-FD75BE24092B}" type="pres">
      <dgm:prSet presAssocID="{3ED0ECE0-9E82-FC4B-8317-99DF64DA2E7B}" presName="vert1" presStyleCnt="0"/>
      <dgm:spPr/>
    </dgm:pt>
    <dgm:pt modelId="{DA7CD856-56F9-0A47-855C-213C44E6EF24}" type="pres">
      <dgm:prSet presAssocID="{D8E78B4B-348A-2345-A1F9-B9523622AC52}" presName="thickLine" presStyleLbl="alignNode1" presStyleIdx="2" presStyleCnt="4"/>
      <dgm:spPr/>
    </dgm:pt>
    <dgm:pt modelId="{0A133651-76F8-AA4D-B985-28523119675E}" type="pres">
      <dgm:prSet presAssocID="{D8E78B4B-348A-2345-A1F9-B9523622AC52}" presName="horz1" presStyleCnt="0"/>
      <dgm:spPr/>
    </dgm:pt>
    <dgm:pt modelId="{0F8DB4AF-AD0E-E946-8611-887F994BD86F}" type="pres">
      <dgm:prSet presAssocID="{D8E78B4B-348A-2345-A1F9-B9523622AC52}" presName="tx1" presStyleLbl="revTx" presStyleIdx="2" presStyleCnt="4"/>
      <dgm:spPr/>
    </dgm:pt>
    <dgm:pt modelId="{0026AF7E-D2CF-D940-B098-985738B4B786}" type="pres">
      <dgm:prSet presAssocID="{D8E78B4B-348A-2345-A1F9-B9523622AC52}" presName="vert1" presStyleCnt="0"/>
      <dgm:spPr/>
    </dgm:pt>
    <dgm:pt modelId="{33C24B99-58B4-AF4A-B584-BAE7F0482CA7}" type="pres">
      <dgm:prSet presAssocID="{90AE4322-1DC2-AD4C-83F8-98EFEC1A6C56}" presName="thickLine" presStyleLbl="alignNode1" presStyleIdx="3" presStyleCnt="4"/>
      <dgm:spPr/>
    </dgm:pt>
    <dgm:pt modelId="{B976113D-85E2-8F46-B476-5494F05EFA32}" type="pres">
      <dgm:prSet presAssocID="{90AE4322-1DC2-AD4C-83F8-98EFEC1A6C56}" presName="horz1" presStyleCnt="0"/>
      <dgm:spPr/>
    </dgm:pt>
    <dgm:pt modelId="{199C970F-EB64-0D4E-AF09-F3978AC12894}" type="pres">
      <dgm:prSet presAssocID="{90AE4322-1DC2-AD4C-83F8-98EFEC1A6C56}" presName="tx1" presStyleLbl="revTx" presStyleIdx="3" presStyleCnt="4"/>
      <dgm:spPr/>
    </dgm:pt>
    <dgm:pt modelId="{9CBEAC79-984C-3C4D-A1C3-47BED327ADBD}" type="pres">
      <dgm:prSet presAssocID="{90AE4322-1DC2-AD4C-83F8-98EFEC1A6C56}" presName="vert1" presStyleCnt="0"/>
      <dgm:spPr/>
    </dgm:pt>
  </dgm:ptLst>
  <dgm:cxnLst>
    <dgm:cxn modelId="{A93D010B-B736-5945-9222-AE719348E835}" srcId="{288BB394-3EDE-E548-B985-FA095D540AAB}" destId="{D8E78B4B-348A-2345-A1F9-B9523622AC52}" srcOrd="2" destOrd="0" parTransId="{4772845B-522A-A54D-9A16-62B2F4CBDB2F}" sibTransId="{309E440A-E63F-4A4F-ABF5-DB0BE9E647DE}"/>
    <dgm:cxn modelId="{BB5F786B-87A1-BA46-AD29-B3B45379FB23}" type="presOf" srcId="{D5F9F65A-B5A2-1043-A0B0-1E86E5146DD3}" destId="{90EBEC3C-B620-E14C-B663-B360A7754455}" srcOrd="0" destOrd="0" presId="urn:microsoft.com/office/officeart/2008/layout/LinedList"/>
    <dgm:cxn modelId="{65EE6D74-441F-6F40-BBE7-8C526F4B8B9E}" type="presOf" srcId="{3ED0ECE0-9E82-FC4B-8317-99DF64DA2E7B}" destId="{03D5C5D7-F811-C041-959B-4B4201D4EBBA}" srcOrd="0" destOrd="0" presId="urn:microsoft.com/office/officeart/2008/layout/LinedList"/>
    <dgm:cxn modelId="{2A312289-C7F0-7645-BF72-79BC3081E57E}" type="presOf" srcId="{90AE4322-1DC2-AD4C-83F8-98EFEC1A6C56}" destId="{199C970F-EB64-0D4E-AF09-F3978AC12894}" srcOrd="0" destOrd="0" presId="urn:microsoft.com/office/officeart/2008/layout/LinedList"/>
    <dgm:cxn modelId="{47B84490-CF8A-E54A-AD2B-494108C8F2C5}" type="presOf" srcId="{D8E78B4B-348A-2345-A1F9-B9523622AC52}" destId="{0F8DB4AF-AD0E-E946-8611-887F994BD86F}" srcOrd="0" destOrd="0" presId="urn:microsoft.com/office/officeart/2008/layout/LinedList"/>
    <dgm:cxn modelId="{F17CE892-9BE1-A34C-9325-92249CAB1453}" type="presOf" srcId="{288BB394-3EDE-E548-B985-FA095D540AAB}" destId="{EF3B4D48-F33F-9944-A0DE-EB6AB16DADDA}" srcOrd="0" destOrd="0" presId="urn:microsoft.com/office/officeart/2008/layout/LinedList"/>
    <dgm:cxn modelId="{98558D9A-DB5D-194A-87E0-0B77741CD820}" srcId="{288BB394-3EDE-E548-B985-FA095D540AAB}" destId="{D5F9F65A-B5A2-1043-A0B0-1E86E5146DD3}" srcOrd="0" destOrd="0" parTransId="{86C5EDC3-196C-8846-AD71-31A21BC84969}" sibTransId="{689AA3FD-6A29-6F4B-ABAD-65C23257D1FF}"/>
    <dgm:cxn modelId="{E07925BE-049E-5C44-99C0-72EBAE736BB0}" srcId="{288BB394-3EDE-E548-B985-FA095D540AAB}" destId="{90AE4322-1DC2-AD4C-83F8-98EFEC1A6C56}" srcOrd="3" destOrd="0" parTransId="{D06E3FE5-306F-9940-B7B9-8BF1E6F224D1}" sibTransId="{97992835-C1EE-C841-A9E7-9FFAF45B9349}"/>
    <dgm:cxn modelId="{478E37F7-E6A8-D747-AB5F-D76E8A9E0337}" srcId="{288BB394-3EDE-E548-B985-FA095D540AAB}" destId="{3ED0ECE0-9E82-FC4B-8317-99DF64DA2E7B}" srcOrd="1" destOrd="0" parTransId="{EC28C6AB-3CF3-A24C-AF90-B5CCE171C1F3}" sibTransId="{0E4F2421-FB8D-7F43-9F40-AC722DE6A1C7}"/>
    <dgm:cxn modelId="{460508D4-DD44-8346-9F9F-743784EF9724}" type="presParOf" srcId="{EF3B4D48-F33F-9944-A0DE-EB6AB16DADDA}" destId="{A92673FB-EEFF-F441-8B93-7510ABA2C6D2}" srcOrd="0" destOrd="0" presId="urn:microsoft.com/office/officeart/2008/layout/LinedList"/>
    <dgm:cxn modelId="{B347FB70-09A1-D047-A1F2-9ADCECC5EB66}" type="presParOf" srcId="{EF3B4D48-F33F-9944-A0DE-EB6AB16DADDA}" destId="{49EBAD04-E38C-9949-B229-1118BF89EB2D}" srcOrd="1" destOrd="0" presId="urn:microsoft.com/office/officeart/2008/layout/LinedList"/>
    <dgm:cxn modelId="{345B664A-3807-D541-89FB-BE1D45F93D31}" type="presParOf" srcId="{49EBAD04-E38C-9949-B229-1118BF89EB2D}" destId="{90EBEC3C-B620-E14C-B663-B360A7754455}" srcOrd="0" destOrd="0" presId="urn:microsoft.com/office/officeart/2008/layout/LinedList"/>
    <dgm:cxn modelId="{D57E3A22-A278-4244-B2E2-798F6EFFADC7}" type="presParOf" srcId="{49EBAD04-E38C-9949-B229-1118BF89EB2D}" destId="{5FE51EC9-BDCA-BA42-9251-3E70B1D87823}" srcOrd="1" destOrd="0" presId="urn:microsoft.com/office/officeart/2008/layout/LinedList"/>
    <dgm:cxn modelId="{10BD9397-B959-3B46-AFD0-B346A895F776}" type="presParOf" srcId="{EF3B4D48-F33F-9944-A0DE-EB6AB16DADDA}" destId="{07B566D8-5D58-BE41-B44D-41DEC7A8BBFA}" srcOrd="2" destOrd="0" presId="urn:microsoft.com/office/officeart/2008/layout/LinedList"/>
    <dgm:cxn modelId="{B92B54FB-D21B-8648-A666-22B09D661CB8}" type="presParOf" srcId="{EF3B4D48-F33F-9944-A0DE-EB6AB16DADDA}" destId="{162B0E41-7B2B-FC43-8433-436908ACF081}" srcOrd="3" destOrd="0" presId="urn:microsoft.com/office/officeart/2008/layout/LinedList"/>
    <dgm:cxn modelId="{6F9106DB-A0E8-8544-88DD-A61B56ADF7EF}" type="presParOf" srcId="{162B0E41-7B2B-FC43-8433-436908ACF081}" destId="{03D5C5D7-F811-C041-959B-4B4201D4EBBA}" srcOrd="0" destOrd="0" presId="urn:microsoft.com/office/officeart/2008/layout/LinedList"/>
    <dgm:cxn modelId="{E84C36A9-4B71-7E48-9CB5-5398702DE188}" type="presParOf" srcId="{162B0E41-7B2B-FC43-8433-436908ACF081}" destId="{156E6F3E-7D53-A742-93D5-FD75BE24092B}" srcOrd="1" destOrd="0" presId="urn:microsoft.com/office/officeart/2008/layout/LinedList"/>
    <dgm:cxn modelId="{89DBFFC9-3C31-2448-A092-BA2B1FBBE79B}" type="presParOf" srcId="{EF3B4D48-F33F-9944-A0DE-EB6AB16DADDA}" destId="{DA7CD856-56F9-0A47-855C-213C44E6EF24}" srcOrd="4" destOrd="0" presId="urn:microsoft.com/office/officeart/2008/layout/LinedList"/>
    <dgm:cxn modelId="{5E88541A-966A-8849-A713-E8CA4BAD1E87}" type="presParOf" srcId="{EF3B4D48-F33F-9944-A0DE-EB6AB16DADDA}" destId="{0A133651-76F8-AA4D-B985-28523119675E}" srcOrd="5" destOrd="0" presId="urn:microsoft.com/office/officeart/2008/layout/LinedList"/>
    <dgm:cxn modelId="{20E3F9FE-CDF5-C64D-BAB7-00F68F6F4039}" type="presParOf" srcId="{0A133651-76F8-AA4D-B985-28523119675E}" destId="{0F8DB4AF-AD0E-E946-8611-887F994BD86F}" srcOrd="0" destOrd="0" presId="urn:microsoft.com/office/officeart/2008/layout/LinedList"/>
    <dgm:cxn modelId="{1C0827F0-F086-F546-91B9-68B28025679B}" type="presParOf" srcId="{0A133651-76F8-AA4D-B985-28523119675E}" destId="{0026AF7E-D2CF-D940-B098-985738B4B786}" srcOrd="1" destOrd="0" presId="urn:microsoft.com/office/officeart/2008/layout/LinedList"/>
    <dgm:cxn modelId="{15EEDB30-532C-4545-A74C-A3C3F6B05935}" type="presParOf" srcId="{EF3B4D48-F33F-9944-A0DE-EB6AB16DADDA}" destId="{33C24B99-58B4-AF4A-B584-BAE7F0482CA7}" srcOrd="6" destOrd="0" presId="urn:microsoft.com/office/officeart/2008/layout/LinedList"/>
    <dgm:cxn modelId="{7DBEB68C-7691-ED4A-96CF-0CEF63187A8B}" type="presParOf" srcId="{EF3B4D48-F33F-9944-A0DE-EB6AB16DADDA}" destId="{B976113D-85E2-8F46-B476-5494F05EFA32}" srcOrd="7" destOrd="0" presId="urn:microsoft.com/office/officeart/2008/layout/LinedList"/>
    <dgm:cxn modelId="{C8710D63-A174-F949-8950-55DEC4D1C141}" type="presParOf" srcId="{B976113D-85E2-8F46-B476-5494F05EFA32}" destId="{199C970F-EB64-0D4E-AF09-F3978AC12894}" srcOrd="0" destOrd="0" presId="urn:microsoft.com/office/officeart/2008/layout/LinedList"/>
    <dgm:cxn modelId="{E8B69F14-AA89-6044-8D31-2266E9C888D1}" type="presParOf" srcId="{B976113D-85E2-8F46-B476-5494F05EFA32}" destId="{9CBEAC79-984C-3C4D-A1C3-47BED327AD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216CC-EBCF-D34F-BC25-C897BE9AE515}">
      <dsp:nvSpPr>
        <dsp:cNvPr id="0" name=""/>
        <dsp:cNvSpPr/>
      </dsp:nvSpPr>
      <dsp:spPr>
        <a:xfrm>
          <a:off x="0" y="0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965C-7CD6-E348-A2FA-A58130FAE2EB}">
      <dsp:nvSpPr>
        <dsp:cNvPr id="0" name=""/>
        <dsp:cNvSpPr/>
      </dsp:nvSpPr>
      <dsp:spPr>
        <a:xfrm>
          <a:off x="0" y="0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Jede Fiori App hat eine ID</a:t>
          </a:r>
          <a:endParaRPr lang="en-US" sz="1600" kern="1200"/>
        </a:p>
      </dsp:txBody>
      <dsp:txXfrm>
        <a:off x="0" y="0"/>
        <a:ext cx="3657600" cy="1200328"/>
      </dsp:txXfrm>
    </dsp:sp>
    <dsp:sp modelId="{BF6ED5DF-EA14-C444-A764-9F6C5BFE6B50}">
      <dsp:nvSpPr>
        <dsp:cNvPr id="0" name=""/>
        <dsp:cNvSpPr/>
      </dsp:nvSpPr>
      <dsp:spPr>
        <a:xfrm>
          <a:off x="0" y="1200328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B1B19-DCB2-264D-AB59-B02DBA5B23BC}">
      <dsp:nvSpPr>
        <dsp:cNvPr id="0" name=""/>
        <dsp:cNvSpPr/>
      </dsp:nvSpPr>
      <dsp:spPr>
        <a:xfrm>
          <a:off x="0" y="1200328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Wenn Sie die App im SAP Fiori Launchpad ausführen, wählen Sie Info im Menü Benutzeraktionen</a:t>
          </a:r>
          <a:endParaRPr lang="en-US" sz="1600" kern="1200" dirty="0"/>
        </a:p>
      </dsp:txBody>
      <dsp:txXfrm>
        <a:off x="0" y="1200328"/>
        <a:ext cx="3657600" cy="1200328"/>
      </dsp:txXfrm>
    </dsp:sp>
    <dsp:sp modelId="{63858517-B2E8-8D4A-A7F9-5935C7822F78}">
      <dsp:nvSpPr>
        <dsp:cNvPr id="0" name=""/>
        <dsp:cNvSpPr/>
      </dsp:nvSpPr>
      <dsp:spPr>
        <a:xfrm>
          <a:off x="0" y="2400657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CF01B-052E-B64C-B993-C991841864D3}">
      <dsp:nvSpPr>
        <dsp:cNvPr id="0" name=""/>
        <dsp:cNvSpPr/>
      </dsp:nvSpPr>
      <dsp:spPr>
        <a:xfrm>
          <a:off x="0" y="2400657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Das folgende Popup zeigt Informationen über die App, einschließlich der App-ID</a:t>
          </a:r>
          <a:endParaRPr lang="en-US" sz="1600" kern="1200"/>
        </a:p>
      </dsp:txBody>
      <dsp:txXfrm>
        <a:off x="0" y="2400657"/>
        <a:ext cx="3657600" cy="1200328"/>
      </dsp:txXfrm>
    </dsp:sp>
    <dsp:sp modelId="{0E4B6F7F-FF43-414C-9CEB-60EFDF3169B3}">
      <dsp:nvSpPr>
        <dsp:cNvPr id="0" name=""/>
        <dsp:cNvSpPr/>
      </dsp:nvSpPr>
      <dsp:spPr>
        <a:xfrm>
          <a:off x="0" y="3600985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E9F-A96C-DB49-983D-7C2A0AE9C0B1}">
      <dsp:nvSpPr>
        <dsp:cNvPr id="0" name=""/>
        <dsp:cNvSpPr/>
      </dsp:nvSpPr>
      <dsp:spPr>
        <a:xfrm>
          <a:off x="0" y="3600985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Die App-ID kann verwendet werden, um die Dokumentation der App in der SAP-Fiori-Apps-Referenzbibliothek zu suchen, und sie ist in der Kopfzeile der Dokumentation sichtbar</a:t>
          </a:r>
          <a:endParaRPr lang="en-US" sz="1600" kern="1200"/>
        </a:p>
      </dsp:txBody>
      <dsp:txXfrm>
        <a:off x="0" y="3600985"/>
        <a:ext cx="3657600" cy="1200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49D14-E62F-F64A-9F0D-AFE4B4D86E09}">
      <dsp:nvSpPr>
        <dsp:cNvPr id="0" name=""/>
        <dsp:cNvSpPr/>
      </dsp:nvSpPr>
      <dsp:spPr>
        <a:xfrm>
          <a:off x="1850877" y="619910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7105" y="663506"/>
        <a:ext cx="21213" cy="4246"/>
      </dsp:txXfrm>
    </dsp:sp>
    <dsp:sp modelId="{589EF65D-C791-7F4B-8D2E-60C69E338868}">
      <dsp:nvSpPr>
        <dsp:cNvPr id="0" name=""/>
        <dsp:cNvSpPr/>
      </dsp:nvSpPr>
      <dsp:spPr>
        <a:xfrm>
          <a:off x="8024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Starten Sie den Systemlastmonitor (Transaktion ST03) in Ihrem Backend-System.</a:t>
          </a:r>
          <a:endParaRPr lang="en-US" sz="1200" kern="1200"/>
        </a:p>
      </dsp:txBody>
      <dsp:txXfrm>
        <a:off x="8024" y="112234"/>
        <a:ext cx="1844652" cy="1106791"/>
      </dsp:txXfrm>
    </dsp:sp>
    <dsp:sp modelId="{3959F75F-5C0A-574A-AE8B-90757D30116B}">
      <dsp:nvSpPr>
        <dsp:cNvPr id="0" name=""/>
        <dsp:cNvSpPr/>
      </dsp:nvSpPr>
      <dsp:spPr>
        <a:xfrm>
          <a:off x="4119800" y="619910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6028" y="663506"/>
        <a:ext cx="21213" cy="4246"/>
      </dsp:txXfrm>
    </dsp:sp>
    <dsp:sp modelId="{42055086-84C3-C844-A8D5-3DE0DCC2EE3B}">
      <dsp:nvSpPr>
        <dsp:cNvPr id="0" name=""/>
        <dsp:cNvSpPr/>
      </dsp:nvSpPr>
      <dsp:spPr>
        <a:xfrm>
          <a:off x="2276947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Wählen Sie Workload – Total für den letzten abgeschlossenen Monat aus.</a:t>
          </a:r>
          <a:endParaRPr lang="en-US" sz="1200" kern="1200"/>
        </a:p>
      </dsp:txBody>
      <dsp:txXfrm>
        <a:off x="2276947" y="112234"/>
        <a:ext cx="1844652" cy="1106791"/>
      </dsp:txXfrm>
    </dsp:sp>
    <dsp:sp modelId="{9912822E-1A22-4943-8328-44BD4F57EA74}">
      <dsp:nvSpPr>
        <dsp:cNvPr id="0" name=""/>
        <dsp:cNvSpPr/>
      </dsp:nvSpPr>
      <dsp:spPr>
        <a:xfrm>
          <a:off x="930351" y="1217225"/>
          <a:ext cx="4537845" cy="393670"/>
        </a:xfrm>
        <a:custGeom>
          <a:avLst/>
          <a:gdLst/>
          <a:ahLst/>
          <a:cxnLst/>
          <a:rect l="0" t="0" r="0" b="0"/>
          <a:pathLst>
            <a:path>
              <a:moveTo>
                <a:pt x="4537845" y="0"/>
              </a:moveTo>
              <a:lnTo>
                <a:pt x="4537845" y="213935"/>
              </a:lnTo>
              <a:lnTo>
                <a:pt x="0" y="213935"/>
              </a:lnTo>
              <a:lnTo>
                <a:pt x="0" y="39367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5333" y="1411937"/>
        <a:ext cx="227881" cy="4246"/>
      </dsp:txXfrm>
    </dsp:sp>
    <dsp:sp modelId="{66082D3F-6F25-244D-A2F8-9452D47149E2}">
      <dsp:nvSpPr>
        <dsp:cNvPr id="0" name=""/>
        <dsp:cNvSpPr/>
      </dsp:nvSpPr>
      <dsp:spPr>
        <a:xfrm>
          <a:off x="4545870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Wählen Sie Transaktionsprofil – Standard.</a:t>
          </a:r>
          <a:endParaRPr lang="en-US" sz="1200" kern="1200"/>
        </a:p>
      </dsp:txBody>
      <dsp:txXfrm>
        <a:off x="4545870" y="112234"/>
        <a:ext cx="1844652" cy="1106791"/>
      </dsp:txXfrm>
    </dsp:sp>
    <dsp:sp modelId="{8BA6D68F-DE7E-B246-B049-69F18DC21B9D}">
      <dsp:nvSpPr>
        <dsp:cNvPr id="0" name=""/>
        <dsp:cNvSpPr/>
      </dsp:nvSpPr>
      <dsp:spPr>
        <a:xfrm>
          <a:off x="1850877" y="2150971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7105" y="2194568"/>
        <a:ext cx="21213" cy="4246"/>
      </dsp:txXfrm>
    </dsp:sp>
    <dsp:sp modelId="{B3BFD8D3-D59D-EC4E-9805-74246C6855E6}">
      <dsp:nvSpPr>
        <dsp:cNvPr id="0" name=""/>
        <dsp:cNvSpPr/>
      </dsp:nvSpPr>
      <dsp:spPr>
        <a:xfrm>
          <a:off x="8024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Exportieren Sie das Ergebnis nach Excel.</a:t>
          </a:r>
          <a:endParaRPr lang="en-US" sz="1200" kern="1200"/>
        </a:p>
      </dsp:txBody>
      <dsp:txXfrm>
        <a:off x="8024" y="1643296"/>
        <a:ext cx="1844652" cy="1106791"/>
      </dsp:txXfrm>
    </dsp:sp>
    <dsp:sp modelId="{3B8D384A-27E9-EB48-B646-0FA82F627F4E}">
      <dsp:nvSpPr>
        <dsp:cNvPr id="0" name=""/>
        <dsp:cNvSpPr/>
      </dsp:nvSpPr>
      <dsp:spPr>
        <a:xfrm>
          <a:off x="4119800" y="2150971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6028" y="2194568"/>
        <a:ext cx="21213" cy="4246"/>
      </dsp:txXfrm>
    </dsp:sp>
    <dsp:sp modelId="{C605B578-DD49-7840-9A22-C3E114FDDA61}">
      <dsp:nvSpPr>
        <dsp:cNvPr id="0" name=""/>
        <dsp:cNvSpPr/>
      </dsp:nvSpPr>
      <dsp:spPr>
        <a:xfrm>
          <a:off x="2276947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Öffnen Sie die Liste in Excel und entfernen Sie alle Spalten bis auf die erste (Berichts- oder Transaktionsname). Passen Sie die Daten ggf. an.</a:t>
          </a:r>
          <a:endParaRPr lang="en-US" sz="1200" kern="1200" dirty="0"/>
        </a:p>
      </dsp:txBody>
      <dsp:txXfrm>
        <a:off x="2276947" y="1643296"/>
        <a:ext cx="1844652" cy="1106791"/>
      </dsp:txXfrm>
    </dsp:sp>
    <dsp:sp modelId="{7280140C-B3E6-7345-89E0-7CA07F478981}">
      <dsp:nvSpPr>
        <dsp:cNvPr id="0" name=""/>
        <dsp:cNvSpPr/>
      </dsp:nvSpPr>
      <dsp:spPr>
        <a:xfrm>
          <a:off x="4545870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Speichern Sie die Excel-Datei als CSV-Datei.</a:t>
          </a:r>
          <a:endParaRPr lang="en-US" sz="1200" kern="1200"/>
        </a:p>
      </dsp:txBody>
      <dsp:txXfrm>
        <a:off x="4545870" y="1643296"/>
        <a:ext cx="1844652" cy="1106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4E3E5-8310-D047-8B27-BB26FB854722}">
      <dsp:nvSpPr>
        <dsp:cNvPr id="0" name=""/>
        <dsp:cNvSpPr/>
      </dsp:nvSpPr>
      <dsp:spPr>
        <a:xfrm>
          <a:off x="2148028" y="1385440"/>
          <a:ext cx="4617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366580" y="1428696"/>
        <a:ext cx="24615" cy="4928"/>
      </dsp:txXfrm>
    </dsp:sp>
    <dsp:sp modelId="{5B46EB9A-EBA2-484F-B6CC-4EF1F07764DA}">
      <dsp:nvSpPr>
        <dsp:cNvPr id="0" name=""/>
        <dsp:cNvSpPr/>
      </dsp:nvSpPr>
      <dsp:spPr>
        <a:xfrm>
          <a:off x="9311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Führen Sie die SQL-Abfrage in der HANA-SQL-Konsole aus: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 </a:t>
          </a:r>
          <a:r>
            <a:rPr lang="de-DE" sz="1100" kern="1200" dirty="0" err="1"/>
            <a:t>select</a:t>
          </a:r>
          <a:r>
            <a:rPr lang="de-DE" sz="1100" kern="1200" dirty="0"/>
            <a:t> * </a:t>
          </a:r>
          <a:r>
            <a:rPr lang="de-DE" sz="1100" kern="1200" dirty="0" err="1"/>
            <a:t>from</a:t>
          </a:r>
          <a:r>
            <a:rPr lang="de-DE" sz="1100" kern="1200" dirty="0"/>
            <a:t> "_SYS_REPO“. "DELIVERY_UNITS" </a:t>
          </a:r>
          <a:r>
            <a:rPr lang="de-AT" sz="1100" b="0" i="0" kern="1200" dirty="0" err="1"/>
            <a:t>where</a:t>
          </a:r>
          <a:r>
            <a:rPr lang="de-AT" sz="1100" b="0" i="0" kern="1200" dirty="0"/>
            <a:t> </a:t>
          </a:r>
          <a:r>
            <a:rPr lang="de-AT" sz="1100" b="0" i="0" kern="1200" dirty="0" err="1"/>
            <a:t>vendor</a:t>
          </a:r>
          <a:r>
            <a:rPr lang="de-AT" sz="1100" b="0" i="0" kern="1200" dirty="0"/>
            <a:t> = '</a:t>
          </a:r>
          <a:r>
            <a:rPr lang="de-AT" sz="1100" b="0" i="0" kern="1200" dirty="0" err="1"/>
            <a:t>sap.com</a:t>
          </a:r>
          <a:r>
            <a:rPr lang="de-AT" sz="1100" b="0" i="0" kern="1200" dirty="0"/>
            <a:t>'</a:t>
          </a:r>
          <a:endParaRPr lang="de-DE" sz="1100" kern="1200" dirty="0"/>
        </a:p>
      </dsp:txBody>
      <dsp:txXfrm>
        <a:off x="9311" y="789005"/>
        <a:ext cx="2140516" cy="1284310"/>
      </dsp:txXfrm>
    </dsp:sp>
    <dsp:sp modelId="{D83AE218-1545-564D-B190-1C24B699CC77}">
      <dsp:nvSpPr>
        <dsp:cNvPr id="0" name=""/>
        <dsp:cNvSpPr/>
      </dsp:nvSpPr>
      <dsp:spPr>
        <a:xfrm>
          <a:off x="4780864" y="1385440"/>
          <a:ext cx="4617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999415" y="1428696"/>
        <a:ext cx="24615" cy="4928"/>
      </dsp:txXfrm>
    </dsp:sp>
    <dsp:sp modelId="{844267C7-09FB-3B46-B3C0-D77D83DA8F88}">
      <dsp:nvSpPr>
        <dsp:cNvPr id="0" name=""/>
        <dsp:cNvSpPr/>
      </dsp:nvSpPr>
      <dsp:spPr>
        <a:xfrm>
          <a:off x="2642147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Um diese Abfrage auszuführen, benötigen Sie die Select-Berechtigung für die Tabelle DELIVERY_UNITS in _SYS_REPO. Führen Sie diese Abfrage mit dem Benutzer SYSTEM aus.</a:t>
          </a:r>
        </a:p>
      </dsp:txBody>
      <dsp:txXfrm>
        <a:off x="2642147" y="789005"/>
        <a:ext cx="2140516" cy="1284310"/>
      </dsp:txXfrm>
    </dsp:sp>
    <dsp:sp modelId="{CC16528B-4B32-F049-B0B6-2B776A2F9546}">
      <dsp:nvSpPr>
        <dsp:cNvPr id="0" name=""/>
        <dsp:cNvSpPr/>
      </dsp:nvSpPr>
      <dsp:spPr>
        <a:xfrm>
          <a:off x="5274983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Klicken Sie auf dem Datenvorschaubildschirm auf das Ergebnisfenster und wählen Sie Ergebnisse exportieren.
Speichern Sie das Ergebnis als CSV-Datei.</a:t>
          </a:r>
        </a:p>
      </dsp:txBody>
      <dsp:txXfrm>
        <a:off x="5274983" y="789005"/>
        <a:ext cx="2140516" cy="1284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9EE16-24A0-2B40-91C8-812CD7F07E50}">
      <dsp:nvSpPr>
        <dsp:cNvPr id="0" name=""/>
        <dsp:cNvSpPr/>
      </dsp:nvSpPr>
      <dsp:spPr>
        <a:xfrm>
          <a:off x="2251142" y="555746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454262" y="599164"/>
        <a:ext cx="22991" cy="4602"/>
      </dsp:txXfrm>
    </dsp:sp>
    <dsp:sp modelId="{3D2ED9ED-A291-B047-913B-B1D432945378}">
      <dsp:nvSpPr>
        <dsp:cNvPr id="0" name=""/>
        <dsp:cNvSpPr/>
      </dsp:nvSpPr>
      <dsp:spPr>
        <a:xfrm>
          <a:off x="253678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Gehen Sie zu Systemstatus.</a:t>
          </a:r>
        </a:p>
      </dsp:txBody>
      <dsp:txXfrm>
        <a:off x="253678" y="1686"/>
        <a:ext cx="1999264" cy="1199558"/>
      </dsp:txXfrm>
    </dsp:sp>
    <dsp:sp modelId="{723D0B14-AB02-8042-8865-A167404E5AFE}">
      <dsp:nvSpPr>
        <dsp:cNvPr id="0" name=""/>
        <dsp:cNvSpPr/>
      </dsp:nvSpPr>
      <dsp:spPr>
        <a:xfrm>
          <a:off x="4710238" y="555746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913357" y="599164"/>
        <a:ext cx="22991" cy="4602"/>
      </dsp:txXfrm>
    </dsp:sp>
    <dsp:sp modelId="{10A6FFDF-2EBA-4C4F-ABE7-FC9BCF3A1B95}">
      <dsp:nvSpPr>
        <dsp:cNvPr id="0" name=""/>
        <dsp:cNvSpPr/>
      </dsp:nvSpPr>
      <dsp:spPr>
        <a:xfrm>
          <a:off x="2712773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Wählen Sie Details für Produktversion und öffnen Sie die Registerkarte </a:t>
          </a:r>
          <a:r>
            <a:rPr lang="de-DE" sz="1200" kern="1200"/>
            <a:t>Installierte Softwarekomponentenversionen</a:t>
          </a:r>
          <a:r>
            <a:rPr lang="de-DE" sz="1200" kern="1200" dirty="0"/>
            <a:t>.</a:t>
          </a:r>
        </a:p>
      </dsp:txBody>
      <dsp:txXfrm>
        <a:off x="2712773" y="1686"/>
        <a:ext cx="1999264" cy="1199558"/>
      </dsp:txXfrm>
    </dsp:sp>
    <dsp:sp modelId="{590C4833-AF7C-E44F-BAFA-5ABA9E5AA70D}">
      <dsp:nvSpPr>
        <dsp:cNvPr id="0" name=""/>
        <dsp:cNvSpPr/>
      </dsp:nvSpPr>
      <dsp:spPr>
        <a:xfrm>
          <a:off x="1253310" y="1199445"/>
          <a:ext cx="4918190" cy="429230"/>
        </a:xfrm>
        <a:custGeom>
          <a:avLst/>
          <a:gdLst/>
          <a:ahLst/>
          <a:cxnLst/>
          <a:rect l="0" t="0" r="0" b="0"/>
          <a:pathLst>
            <a:path>
              <a:moveTo>
                <a:pt x="4918190" y="0"/>
              </a:moveTo>
              <a:lnTo>
                <a:pt x="4918190" y="231715"/>
              </a:lnTo>
              <a:lnTo>
                <a:pt x="0" y="231715"/>
              </a:lnTo>
              <a:lnTo>
                <a:pt x="0" y="42923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588914" y="1411759"/>
        <a:ext cx="246982" cy="4602"/>
      </dsp:txXfrm>
    </dsp:sp>
    <dsp:sp modelId="{DBA3F5E1-7648-6F42-A03D-FA85E0F5979E}">
      <dsp:nvSpPr>
        <dsp:cNvPr id="0" name=""/>
        <dsp:cNvSpPr/>
      </dsp:nvSpPr>
      <dsp:spPr>
        <a:xfrm>
          <a:off x="5171869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Klicken Sie mit der rechten Maustaste auf die Tabelle.
Wählen Sie Tabelle aus.</a:t>
          </a:r>
        </a:p>
      </dsp:txBody>
      <dsp:txXfrm>
        <a:off x="5171869" y="1686"/>
        <a:ext cx="1999264" cy="1199558"/>
      </dsp:txXfrm>
    </dsp:sp>
    <dsp:sp modelId="{A741EEE7-0E7D-184D-854D-6D6E0694EDEE}">
      <dsp:nvSpPr>
        <dsp:cNvPr id="0" name=""/>
        <dsp:cNvSpPr/>
      </dsp:nvSpPr>
      <dsp:spPr>
        <a:xfrm>
          <a:off x="2251142" y="2215135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454262" y="2258554"/>
        <a:ext cx="22991" cy="4602"/>
      </dsp:txXfrm>
    </dsp:sp>
    <dsp:sp modelId="{2B1E2BCD-060B-F54C-B78F-BD28D04FB51F}">
      <dsp:nvSpPr>
        <dsp:cNvPr id="0" name=""/>
        <dsp:cNvSpPr/>
      </dsp:nvSpPr>
      <dsp:spPr>
        <a:xfrm>
          <a:off x="253678" y="166107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Exportieren Sie die Ergebnisse als CSV-Datei nach Excel.</a:t>
          </a:r>
        </a:p>
      </dsp:txBody>
      <dsp:txXfrm>
        <a:off x="253678" y="1661076"/>
        <a:ext cx="1999264" cy="1199558"/>
      </dsp:txXfrm>
    </dsp:sp>
    <dsp:sp modelId="{B0B8FC33-CC14-2A46-95A7-B2836B854041}">
      <dsp:nvSpPr>
        <dsp:cNvPr id="0" name=""/>
        <dsp:cNvSpPr/>
      </dsp:nvSpPr>
      <dsp:spPr>
        <a:xfrm>
          <a:off x="2712773" y="166107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Geben Sie Informationen zu Ihrem Datenbanksystem an. Sie können dies tun, indem Sie einen Screenshot der Systemkernelinformationen bereitstellen.</a:t>
          </a:r>
          <a:endParaRPr lang="de-DE" sz="1200" kern="1200" dirty="0"/>
        </a:p>
      </dsp:txBody>
      <dsp:txXfrm>
        <a:off x="2712773" y="1661076"/>
        <a:ext cx="1999264" cy="1199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C4A22-5006-1B48-98B3-78D127D18034}">
      <dsp:nvSpPr>
        <dsp:cNvPr id="0" name=""/>
        <dsp:cNvSpPr/>
      </dsp:nvSpPr>
      <dsp:spPr>
        <a:xfrm>
          <a:off x="0" y="251977"/>
          <a:ext cx="6442854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37" tIns="312420" rIns="50003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Entwicklung ohne Netzwerk möglich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Keine </a:t>
          </a:r>
          <a:r>
            <a:rPr lang="de-DE" sz="1500" kern="1200" dirty="0" err="1"/>
            <a:t>Abhänigkeiten</a:t>
          </a:r>
          <a:r>
            <a:rPr lang="de-DE" sz="1500" kern="1200" dirty="0"/>
            <a:t> zur Cloud während der Entwicklung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Stabiles System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Hohe Customizing Möglichkeit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Alles Plugins von </a:t>
          </a:r>
          <a:r>
            <a:rPr lang="de-DE" sz="1500" kern="1200" dirty="0" err="1"/>
            <a:t>VSCode</a:t>
          </a:r>
          <a:r>
            <a:rPr lang="de-DE" sz="1500" kern="1200" dirty="0"/>
            <a:t> verfügbar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Automatische</a:t>
          </a:r>
          <a:r>
            <a:rPr lang="en-US" sz="1500" kern="1200" dirty="0"/>
            <a:t> Updates </a:t>
          </a:r>
          <a:r>
            <a:rPr lang="en-US" sz="1500" kern="1200" dirty="0" err="1"/>
            <a:t>durch</a:t>
          </a:r>
          <a:r>
            <a:rPr lang="en-US" sz="1500" kern="1200" dirty="0"/>
            <a:t> SAP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0" y="251977"/>
        <a:ext cx="6442854" cy="2457000"/>
      </dsp:txXfrm>
    </dsp:sp>
    <dsp:sp modelId="{A96CEF39-959F-1F44-B80F-F58EC5068EE3}">
      <dsp:nvSpPr>
        <dsp:cNvPr id="0" name=""/>
        <dsp:cNvSpPr/>
      </dsp:nvSpPr>
      <dsp:spPr>
        <a:xfrm>
          <a:off x="322142" y="30577"/>
          <a:ext cx="450999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467" tIns="0" rIns="17046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Vorteile</a:t>
          </a:r>
          <a:endParaRPr lang="en-US" sz="1500" kern="1200" dirty="0"/>
        </a:p>
      </dsp:txBody>
      <dsp:txXfrm>
        <a:off x="343758" y="52193"/>
        <a:ext cx="4466765" cy="399568"/>
      </dsp:txXfrm>
    </dsp:sp>
    <dsp:sp modelId="{29A9CE5E-84E8-6E41-A6AE-8B657AFC65E0}">
      <dsp:nvSpPr>
        <dsp:cNvPr id="0" name=""/>
        <dsp:cNvSpPr/>
      </dsp:nvSpPr>
      <dsp:spPr>
        <a:xfrm>
          <a:off x="0" y="3011378"/>
          <a:ext cx="6442854" cy="203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37" tIns="312420" rIns="50003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Systemwartung unterliegt dem Entwickler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Diverse Rechte auf dem System notwendig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CLI Kenntnisse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Keine automatischen Updates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0" y="3011378"/>
        <a:ext cx="6442854" cy="2031750"/>
      </dsp:txXfrm>
    </dsp:sp>
    <dsp:sp modelId="{0971D462-66E2-BC4D-82CE-7706CB777B9C}">
      <dsp:nvSpPr>
        <dsp:cNvPr id="0" name=""/>
        <dsp:cNvSpPr/>
      </dsp:nvSpPr>
      <dsp:spPr>
        <a:xfrm>
          <a:off x="322142" y="2789978"/>
          <a:ext cx="450999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467" tIns="0" rIns="17046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Nachteile</a:t>
          </a:r>
          <a:endParaRPr lang="en-US" sz="1500" kern="1200" dirty="0"/>
        </a:p>
      </dsp:txBody>
      <dsp:txXfrm>
        <a:off x="343758" y="2811594"/>
        <a:ext cx="4466765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216CC-EBCF-D34F-BC25-C897BE9AE515}">
      <dsp:nvSpPr>
        <dsp:cNvPr id="0" name=""/>
        <dsp:cNvSpPr/>
      </dsp:nvSpPr>
      <dsp:spPr>
        <a:xfrm>
          <a:off x="0" y="2344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965C-7CD6-E348-A2FA-A58130FAE2EB}">
      <dsp:nvSpPr>
        <dsp:cNvPr id="0" name=""/>
        <dsp:cNvSpPr/>
      </dsp:nvSpPr>
      <dsp:spPr>
        <a:xfrm>
          <a:off x="0" y="2344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SAP Fiori Extension Pack</a:t>
          </a:r>
          <a:endParaRPr lang="en-US" sz="2400" kern="1200" dirty="0"/>
        </a:p>
      </dsp:txBody>
      <dsp:txXfrm>
        <a:off x="0" y="2344"/>
        <a:ext cx="3657600" cy="799437"/>
      </dsp:txXfrm>
    </dsp:sp>
    <dsp:sp modelId="{BF6ED5DF-EA14-C444-A764-9F6C5BFE6B50}">
      <dsp:nvSpPr>
        <dsp:cNvPr id="0" name=""/>
        <dsp:cNvSpPr/>
      </dsp:nvSpPr>
      <dsp:spPr>
        <a:xfrm>
          <a:off x="0" y="801781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B1B19-DCB2-264D-AB59-B02DBA5B23BC}">
      <dsp:nvSpPr>
        <dsp:cNvPr id="0" name=""/>
        <dsp:cNvSpPr/>
      </dsp:nvSpPr>
      <dsp:spPr>
        <a:xfrm>
          <a:off x="0" y="801781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Rest Client</a:t>
          </a:r>
          <a:endParaRPr lang="en-US" sz="2400" kern="1200" dirty="0"/>
        </a:p>
      </dsp:txBody>
      <dsp:txXfrm>
        <a:off x="0" y="801781"/>
        <a:ext cx="3657600" cy="799437"/>
      </dsp:txXfrm>
    </dsp:sp>
    <dsp:sp modelId="{63858517-B2E8-8D4A-A7F9-5935C7822F78}">
      <dsp:nvSpPr>
        <dsp:cNvPr id="0" name=""/>
        <dsp:cNvSpPr/>
      </dsp:nvSpPr>
      <dsp:spPr>
        <a:xfrm>
          <a:off x="0" y="1601219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CF01B-052E-B64C-B993-C991841864D3}">
      <dsp:nvSpPr>
        <dsp:cNvPr id="0" name=""/>
        <dsp:cNvSpPr/>
      </dsp:nvSpPr>
      <dsp:spPr>
        <a:xfrm>
          <a:off x="0" y="1601219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Rainbow CSV</a:t>
          </a:r>
          <a:endParaRPr lang="en-US" sz="2400" kern="1200" dirty="0"/>
        </a:p>
      </dsp:txBody>
      <dsp:txXfrm>
        <a:off x="0" y="1601219"/>
        <a:ext cx="3657600" cy="799437"/>
      </dsp:txXfrm>
    </dsp:sp>
    <dsp:sp modelId="{0E4B6F7F-FF43-414C-9CEB-60EFDF3169B3}">
      <dsp:nvSpPr>
        <dsp:cNvPr id="0" name=""/>
        <dsp:cNvSpPr/>
      </dsp:nvSpPr>
      <dsp:spPr>
        <a:xfrm>
          <a:off x="0" y="2400657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E9F-A96C-DB49-983D-7C2A0AE9C0B1}">
      <dsp:nvSpPr>
        <dsp:cNvPr id="0" name=""/>
        <dsp:cNvSpPr/>
      </dsp:nvSpPr>
      <dsp:spPr>
        <a:xfrm>
          <a:off x="0" y="2400657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SAP CDS Language</a:t>
          </a:r>
          <a:endParaRPr lang="en-US" sz="2400" kern="1200" dirty="0"/>
        </a:p>
      </dsp:txBody>
      <dsp:txXfrm>
        <a:off x="0" y="2400657"/>
        <a:ext cx="3657600" cy="799437"/>
      </dsp:txXfrm>
    </dsp:sp>
    <dsp:sp modelId="{547D41E6-7CC6-0E49-8C16-6C2CC658796B}">
      <dsp:nvSpPr>
        <dsp:cNvPr id="0" name=""/>
        <dsp:cNvSpPr/>
      </dsp:nvSpPr>
      <dsp:spPr>
        <a:xfrm>
          <a:off x="0" y="3200094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2330-F2ED-2848-A678-0313E0736210}">
      <dsp:nvSpPr>
        <dsp:cNvPr id="0" name=""/>
        <dsp:cNvSpPr/>
      </dsp:nvSpPr>
      <dsp:spPr>
        <a:xfrm>
          <a:off x="0" y="3200094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400" kern="1200"/>
            <a:t>UI5 Language Assistant</a:t>
          </a:r>
        </a:p>
      </dsp:txBody>
      <dsp:txXfrm>
        <a:off x="0" y="3200094"/>
        <a:ext cx="3657600" cy="799437"/>
      </dsp:txXfrm>
    </dsp:sp>
    <dsp:sp modelId="{10E5226C-5CAF-CA46-AC55-E0F31ADA3377}">
      <dsp:nvSpPr>
        <dsp:cNvPr id="0" name=""/>
        <dsp:cNvSpPr/>
      </dsp:nvSpPr>
      <dsp:spPr>
        <a:xfrm>
          <a:off x="0" y="3999532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03C8C-692E-0F4C-A64A-2C76A07098EC}">
      <dsp:nvSpPr>
        <dsp:cNvPr id="0" name=""/>
        <dsp:cNvSpPr/>
      </dsp:nvSpPr>
      <dsp:spPr>
        <a:xfrm>
          <a:off x="0" y="3999532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400" kern="1200" dirty="0" err="1"/>
            <a:t>ESLint</a:t>
          </a:r>
          <a:endParaRPr lang="de-DE" sz="2400" kern="1200" dirty="0"/>
        </a:p>
      </dsp:txBody>
      <dsp:txXfrm>
        <a:off x="0" y="3999532"/>
        <a:ext cx="3657600" cy="7994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673FB-EEFF-F441-8B93-7510ABA2C6D2}">
      <dsp:nvSpPr>
        <dsp:cNvPr id="0" name=""/>
        <dsp:cNvSpPr/>
      </dsp:nvSpPr>
      <dsp:spPr>
        <a:xfrm>
          <a:off x="0" y="0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EBEC3C-B620-E14C-B663-B360A7754455}">
      <dsp:nvSpPr>
        <dsp:cNvPr id="0" name=""/>
        <dsp:cNvSpPr/>
      </dsp:nvSpPr>
      <dsp:spPr>
        <a:xfrm>
          <a:off x="0" y="0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</a:t>
          </a:r>
          <a:r>
            <a:rPr lang="de-AT" sz="2000" kern="1200" dirty="0" err="1"/>
            <a:t>proxy</a:t>
          </a:r>
          <a:r>
            <a:rPr lang="de-AT" sz="2000" kern="1200" dirty="0"/>
            <a:t> http://&lt;</a:t>
          </a:r>
          <a:r>
            <a:rPr lang="de-AT" sz="2000" kern="1200" dirty="0" err="1"/>
            <a:t>username</a:t>
          </a:r>
          <a:r>
            <a:rPr lang="de-AT" sz="2000" kern="1200" dirty="0"/>
            <a:t>&gt;:&lt;</a:t>
          </a:r>
          <a:r>
            <a:rPr lang="de-AT" sz="2000" kern="1200" dirty="0" err="1"/>
            <a:t>password</a:t>
          </a:r>
          <a:r>
            <a:rPr lang="de-AT" sz="2000" kern="1200" dirty="0"/>
            <a:t>&gt;@&lt;proxy-server-</a:t>
          </a:r>
          <a:r>
            <a:rPr lang="de-AT" sz="2000" kern="1200" dirty="0" err="1"/>
            <a:t>url</a:t>
          </a:r>
          <a:r>
            <a:rPr lang="de-AT" sz="2000" kern="1200" dirty="0"/>
            <a:t>&gt;:&lt;</a:t>
          </a:r>
          <a:r>
            <a:rPr lang="de-AT" sz="2000" kern="1200" dirty="0" err="1"/>
            <a:t>port</a:t>
          </a:r>
          <a:r>
            <a:rPr lang="de-AT" sz="2000" kern="1200" dirty="0"/>
            <a:t>&gt;</a:t>
          </a:r>
        </a:p>
      </dsp:txBody>
      <dsp:txXfrm>
        <a:off x="0" y="0"/>
        <a:ext cx="7159054" cy="1098495"/>
      </dsp:txXfrm>
    </dsp:sp>
    <dsp:sp modelId="{07B566D8-5D58-BE41-B44D-41DEC7A8BBFA}">
      <dsp:nvSpPr>
        <dsp:cNvPr id="0" name=""/>
        <dsp:cNvSpPr/>
      </dsp:nvSpPr>
      <dsp:spPr>
        <a:xfrm>
          <a:off x="0" y="1098495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D5C5D7-F811-C041-959B-4B4201D4EBBA}">
      <dsp:nvSpPr>
        <dsp:cNvPr id="0" name=""/>
        <dsp:cNvSpPr/>
      </dsp:nvSpPr>
      <dsp:spPr>
        <a:xfrm>
          <a:off x="0" y="1098495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https-proxy http://&lt;</a:t>
          </a:r>
          <a:r>
            <a:rPr lang="de-AT" sz="2000" kern="1200" dirty="0" err="1"/>
            <a:t>username</a:t>
          </a:r>
          <a:r>
            <a:rPr lang="de-AT" sz="2000" kern="1200" dirty="0"/>
            <a:t>&gt;:&lt;</a:t>
          </a:r>
          <a:r>
            <a:rPr lang="de-AT" sz="2000" kern="1200" dirty="0" err="1"/>
            <a:t>password</a:t>
          </a:r>
          <a:r>
            <a:rPr lang="de-AT" sz="2000" kern="1200" dirty="0"/>
            <a:t>&gt;@&lt;proxy-server-</a:t>
          </a:r>
          <a:r>
            <a:rPr lang="de-AT" sz="2000" kern="1200" dirty="0" err="1"/>
            <a:t>url</a:t>
          </a:r>
          <a:r>
            <a:rPr lang="de-AT" sz="2000" kern="1200" dirty="0"/>
            <a:t>&gt;:&lt;</a:t>
          </a:r>
          <a:r>
            <a:rPr lang="de-AT" sz="2000" kern="1200" dirty="0" err="1"/>
            <a:t>port</a:t>
          </a:r>
          <a:r>
            <a:rPr lang="de-AT" sz="2000" kern="1200" dirty="0"/>
            <a:t>&gt; </a:t>
          </a:r>
        </a:p>
      </dsp:txBody>
      <dsp:txXfrm>
        <a:off x="0" y="1098495"/>
        <a:ext cx="7159054" cy="1098495"/>
      </dsp:txXfrm>
    </dsp:sp>
    <dsp:sp modelId="{DA7CD856-56F9-0A47-855C-213C44E6EF24}">
      <dsp:nvSpPr>
        <dsp:cNvPr id="0" name=""/>
        <dsp:cNvSpPr/>
      </dsp:nvSpPr>
      <dsp:spPr>
        <a:xfrm>
          <a:off x="0" y="2196991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DB4AF-AD0E-E946-8611-887F994BD86F}">
      <dsp:nvSpPr>
        <dsp:cNvPr id="0" name=""/>
        <dsp:cNvSpPr/>
      </dsp:nvSpPr>
      <dsp:spPr>
        <a:xfrm>
          <a:off x="0" y="2196990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>
              <a:solidFill>
                <a:schemeClr val="tx1"/>
              </a:solidFill>
            </a:rPr>
            <a:t>npm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config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set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registry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http://registry.npmjs.org/</a:t>
          </a:r>
          <a:endParaRPr lang="de-AT" sz="2000" kern="1200" dirty="0">
            <a:solidFill>
              <a:schemeClr val="tx1"/>
            </a:solidFill>
          </a:endParaRPr>
        </a:p>
      </dsp:txBody>
      <dsp:txXfrm>
        <a:off x="0" y="2196990"/>
        <a:ext cx="7159054" cy="1098495"/>
      </dsp:txXfrm>
    </dsp:sp>
    <dsp:sp modelId="{33C24B99-58B4-AF4A-B584-BAE7F0482CA7}">
      <dsp:nvSpPr>
        <dsp:cNvPr id="0" name=""/>
        <dsp:cNvSpPr/>
      </dsp:nvSpPr>
      <dsp:spPr>
        <a:xfrm>
          <a:off x="0" y="3295486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9C970F-EB64-0D4E-AF09-F3978AC12894}">
      <dsp:nvSpPr>
        <dsp:cNvPr id="0" name=""/>
        <dsp:cNvSpPr/>
      </dsp:nvSpPr>
      <dsp:spPr>
        <a:xfrm>
          <a:off x="0" y="3295486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</a:t>
          </a:r>
          <a:r>
            <a:rPr lang="de-AT" sz="2000" kern="1200" dirty="0" err="1"/>
            <a:t>strict-ssl</a:t>
          </a:r>
          <a:r>
            <a:rPr lang="de-AT" sz="2000" kern="1200" dirty="0"/>
            <a:t> </a:t>
          </a:r>
          <a:r>
            <a:rPr lang="de-AT" sz="2000" kern="1200" dirty="0" err="1"/>
            <a:t>false</a:t>
          </a:r>
          <a:endParaRPr lang="de-AT" sz="2000" kern="1200" dirty="0"/>
        </a:p>
      </dsp:txBody>
      <dsp:txXfrm>
        <a:off x="0" y="3295486"/>
        <a:ext cx="7159054" cy="109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80" r:id="rId4"/>
    <p:sldLayoutId id="2147483691" r:id="rId5"/>
    <p:sldLayoutId id="2147483692" r:id="rId6"/>
    <p:sldLayoutId id="2147483693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1.xml"/><Relationship Id="rId7" Type="http://schemas.openxmlformats.org/officeDocument/2006/relationships/chart" Target="../charts/chart3.xm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ui5-task-mvn-dependency-provider" TargetMode="External"/><Relationship Id="rId13" Type="http://schemas.openxmlformats.org/officeDocument/2006/relationships/hyperlink" Target="https://www.npmjs.com/package/ui5-task-zipper" TargetMode="External"/><Relationship Id="rId3" Type="http://schemas.openxmlformats.org/officeDocument/2006/relationships/hyperlink" Target="https://www.npmjs.com/package/ui5-task-compileless" TargetMode="External"/><Relationship Id="rId7" Type="http://schemas.openxmlformats.org/officeDocument/2006/relationships/hyperlink" Target="https://github.com/mauriciolauffer/ui5-task-minifier" TargetMode="External"/><Relationship Id="rId12" Type="http://schemas.openxmlformats.org/officeDocument/2006/relationships/hyperlink" Target="https://www.npmjs.com/package/ui5-task-transpile" TargetMode="External"/><Relationship Id="rId2" Type="http://schemas.openxmlformats.org/officeDocument/2006/relationships/hyperlink" Target="https://github.com/pwasem/ui5-task-babel#readm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pmjs.com/package/ui5-task-librarian" TargetMode="External"/><Relationship Id="rId11" Type="http://schemas.openxmlformats.org/officeDocument/2006/relationships/hyperlink" Target="https://www.npmjs.com/package/ui5-task-transpile-gen" TargetMode="External"/><Relationship Id="rId5" Type="http://schemas.openxmlformats.org/officeDocument/2006/relationships/hyperlink" Target="https://www.npmjs.com/package/ui5-task-i18ncheck" TargetMode="External"/><Relationship Id="rId10" Type="http://schemas.openxmlformats.org/officeDocument/2006/relationships/hyperlink" Target="https://www.npmjs.com/package/ui5-task-stringreplacer" TargetMode="External"/><Relationship Id="rId4" Type="http://schemas.openxmlformats.org/officeDocument/2006/relationships/hyperlink" Target="https://www.npmjs.com/package/ui5-task-flatten-library" TargetMode="External"/><Relationship Id="rId9" Type="http://schemas.openxmlformats.org/officeDocument/2006/relationships/hyperlink" Target="https://www.npmjs.com/package/ui5-task-pwa-enabler" TargetMode="External"/><Relationship Id="rId14" Type="http://schemas.openxmlformats.org/officeDocument/2006/relationships/hyperlink" Target="https://www.npmjs.com/package/ui5-task-cachebuster-indexin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ui5-middleware-livereload" TargetMode="External"/><Relationship Id="rId13" Type="http://schemas.openxmlformats.org/officeDocument/2006/relationships/hyperlink" Target="https://www.npmjs.com/package/ui5-middleware-simpleproxy" TargetMode="External"/><Relationship Id="rId3" Type="http://schemas.openxmlformats.org/officeDocument/2006/relationships/hyperlink" Target="https://www.npmjs.com/package/ui5-middleware-cfdestination" TargetMode="External"/><Relationship Id="rId7" Type="http://schemas.openxmlformats.org/officeDocument/2006/relationships/hyperlink" Target="https://www.npmjs.com/package/ui5-middleware-livecompileless" TargetMode="External"/><Relationship Id="rId12" Type="http://schemas.openxmlformats.org/officeDocument/2006/relationships/hyperlink" Target="https://www.npmjs.com/package/ui5-middleware-servestatic" TargetMode="External"/><Relationship Id="rId2" Type="http://schemas.openxmlformats.org/officeDocument/2006/relationships/hyperlink" Target="https://github.com/pwasem/ui5-middleware-babel#readm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ui5-community.github.io/ui5-ecosystem-showcase/packages/ui5-middleware-index/README.md" TargetMode="External"/><Relationship Id="rId11" Type="http://schemas.openxmlformats.org/officeDocument/2006/relationships/hyperlink" Target="https://www.npmjs.com/package/ui5-middleware-route-proxy" TargetMode="External"/><Relationship Id="rId5" Type="http://schemas.openxmlformats.org/officeDocument/2006/relationships/hyperlink" Target="https://www.npmjs.com/package/ui5-middleware-iasync" TargetMode="External"/><Relationship Id="rId15" Type="http://schemas.openxmlformats.org/officeDocument/2006/relationships/hyperlink" Target="https://ui5-community.github.io/ui5-ecosystem-showcase/packages/ui5-middleware-webjars/README.md" TargetMode="External"/><Relationship Id="rId10" Type="http://schemas.openxmlformats.org/officeDocument/2006/relationships/hyperlink" Target="https://www.npmjs.com/package/ui5-middleware-onelogin" TargetMode="External"/><Relationship Id="rId4" Type="http://schemas.openxmlformats.org/officeDocument/2006/relationships/hyperlink" Target="https://github.com/pwasem/ui5-middleware-http-proxy#readme" TargetMode="External"/><Relationship Id="rId9" Type="http://schemas.openxmlformats.org/officeDocument/2006/relationships/hyperlink" Target="https://www.npmjs.com/package/ui5-middleware-livetranspile" TargetMode="External"/><Relationship Id="rId14" Type="http://schemas.openxmlformats.org/officeDocument/2006/relationships/hyperlink" Target="https://www.npmjs.com/package/ui5-middleware-stringreplacer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96000" y="3221380"/>
            <a:ext cx="55013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Fiori &amp; Local Development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einer Nutzungsprofil-CSV-Datei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/>
        </p:nvGraphicFramePr>
        <p:xfrm>
          <a:off x="5323047" y="1782596"/>
          <a:ext cx="6398548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461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einer SAP HANA System Profil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90918"/>
              </p:ext>
            </p:extLst>
          </p:nvPr>
        </p:nvGraphicFramePr>
        <p:xfrm>
          <a:off x="4552121" y="1920353"/>
          <a:ext cx="742481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3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eines SAP Backend System Profil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899847"/>
              </p:ext>
            </p:extLst>
          </p:nvPr>
        </p:nvGraphicFramePr>
        <p:xfrm>
          <a:off x="4752167" y="1966524"/>
          <a:ext cx="742481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42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3" name="Rectangle 411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Rectangle 411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22" name="Rectangle: Rounded Corners 412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98B334-FDA6-6E79-9DEC-70BD9B99F0FA}"/>
              </a:ext>
            </a:extLst>
          </p:cNvPr>
          <p:cNvSpPr txBox="1"/>
          <p:nvPr/>
        </p:nvSpPr>
        <p:spPr>
          <a:xfrm>
            <a:off x="-3" y="5733273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Arbeiten mit der Fiori Apps Library</a:t>
            </a:r>
          </a:p>
        </p:txBody>
      </p:sp>
    </p:spTree>
    <p:extLst>
      <p:ext uri="{BB962C8B-B14F-4D97-AF65-F5344CB8AC3E}">
        <p14:creationId xmlns:p14="http://schemas.microsoft.com/office/powerpoint/2010/main" val="108090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Debugging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84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3FA40AF-271E-3AFE-F4B9-4B9D593C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37240" cy="6296399"/>
          </a:xfrm>
          <a:prstGeom prst="rect">
            <a:avLst/>
          </a:prstGeom>
        </p:spPr>
      </p:pic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FB64AB5-3F56-699B-AE6A-2DFFB7D0E60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- Sources</a:t>
            </a:r>
          </a:p>
        </p:txBody>
      </p:sp>
    </p:spTree>
    <p:extLst>
      <p:ext uri="{BB962C8B-B14F-4D97-AF65-F5344CB8AC3E}">
        <p14:creationId xmlns:p14="http://schemas.microsoft.com/office/powerpoint/2010/main" val="158978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FB64AB5-3F56-699B-AE6A-2DFFB7D0E60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- Sources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67C1F5-070B-7D8E-6618-B5CDC3F8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37239" cy="62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FDC44F6-E949-2CAF-C9D5-B16785E7A16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– UI5 </a:t>
            </a:r>
            <a:r>
              <a:rPr lang="en-US" sz="3200" dirty="0" err="1"/>
              <a:t>Erweiterung</a:t>
            </a:r>
            <a:endParaRPr lang="en-US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1C7086-FFB7-C830-458E-460D00A9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28799" cy="6295165"/>
          </a:xfrm>
          <a:prstGeom prst="rect">
            <a:avLst/>
          </a:prstGeom>
        </p:spPr>
      </p:pic>
      <p:sp>
        <p:nvSpPr>
          <p:cNvPr id="7" name="Freeform: Shape 5">
            <a:extLst>
              <a:ext uri="{FF2B5EF4-FFF2-40B4-BE49-F238E27FC236}">
                <a16:creationId xmlns:a16="http://schemas.microsoft.com/office/drawing/2014/main" id="{0D232201-E6D4-930F-4AD4-6485FE169FF9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09121F-4B14-5034-E18B-C4311B4AB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0" r="-1" b="13630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EF9FA7-53F8-66FA-E666-E0FF7EBDB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 r="42021" b="1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42" name="Rectangle 40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F9402E-0D10-5089-E1D9-7E237C6D956D}"/>
              </a:ext>
            </a:extLst>
          </p:cNvPr>
          <p:cNvSpPr/>
          <p:nvPr/>
        </p:nvSpPr>
        <p:spPr>
          <a:xfrm>
            <a:off x="5721069" y="6586917"/>
            <a:ext cx="1327094" cy="226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93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D3B920-DF0B-31E8-061F-4F0EB5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91A8037-EA5E-FB5E-04EA-07EB7054C443}"/>
              </a:ext>
            </a:extLst>
          </p:cNvPr>
          <p:cNvSpPr/>
          <p:nvPr/>
        </p:nvSpPr>
        <p:spPr>
          <a:xfrm>
            <a:off x="3301550" y="2484255"/>
            <a:ext cx="4393975" cy="663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6F4228B0-64B2-D935-053E-44DF1E885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Header</a:t>
            </a:r>
          </a:p>
        </p:txBody>
      </p:sp>
    </p:spTree>
    <p:extLst>
      <p:ext uri="{BB962C8B-B14F-4D97-AF65-F5344CB8AC3E}">
        <p14:creationId xmlns:p14="http://schemas.microsoft.com/office/powerpoint/2010/main" val="414742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32735" y="531376"/>
            <a:ext cx="28939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412949" y="636813"/>
            <a:ext cx="4648021" cy="1425050"/>
            <a:chOff x="7691620" y="794519"/>
            <a:chExt cx="4648021" cy="14250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96D2C-F7D7-4E7D-B89F-23F4C017F7CC}"/>
                </a:ext>
              </a:extLst>
            </p:cNvPr>
            <p:cNvSpPr txBox="1"/>
            <p:nvPr/>
          </p:nvSpPr>
          <p:spPr>
            <a:xfrm>
              <a:off x="7709198" y="1573238"/>
              <a:ext cx="3733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Übersicht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Suchen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nach</a:t>
              </a:r>
              <a:r>
                <a:rPr lang="en-US" altLang="ko-KR" sz="1200" dirty="0">
                  <a:cs typeface="Arial" pitchFamily="34" charset="0"/>
                </a:rPr>
                <a:t> Apps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Arbeiten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mit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Profilen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Fiori Apps Library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1078671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412949" y="2023254"/>
            <a:ext cx="4648021" cy="1425050"/>
            <a:chOff x="7691620" y="2011683"/>
            <a:chExt cx="4648021" cy="14250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137F12-6861-433A-8376-E300A6A5B116}"/>
                </a:ext>
              </a:extLst>
            </p:cNvPr>
            <p:cNvSpPr txBox="1"/>
            <p:nvPr/>
          </p:nvSpPr>
          <p:spPr>
            <a:xfrm>
              <a:off x="7709198" y="2790402"/>
              <a:ext cx="3733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Debuggen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bestehenden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Applikationen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Finden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Schnittstellen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Verwenden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bestehenden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Schnittstellen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Debugging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1078671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412949" y="3409695"/>
            <a:ext cx="4648021" cy="1425050"/>
            <a:chOff x="7691620" y="3228847"/>
            <a:chExt cx="4648021" cy="14250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688FBBD-D26F-4434-8DFD-F3564124EFCD}"/>
                </a:ext>
              </a:extLst>
            </p:cNvPr>
            <p:cNvGrpSpPr/>
            <p:nvPr/>
          </p:nvGrpSpPr>
          <p:grpSpPr>
            <a:xfrm>
              <a:off x="7691620" y="3519342"/>
              <a:ext cx="3751443" cy="1134555"/>
              <a:chOff x="7691620" y="3519342"/>
              <a:chExt cx="3751443" cy="113455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A7C7A4-ED78-4AD2-A210-EE56B792AB9E}"/>
                  </a:ext>
                </a:extLst>
              </p:cNvPr>
              <p:cNvSpPr txBox="1"/>
              <p:nvPr/>
            </p:nvSpPr>
            <p:spPr>
              <a:xfrm>
                <a:off x="7709198" y="4007566"/>
                <a:ext cx="37338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Übersicht</a:t>
                </a:r>
                <a:r>
                  <a:rPr lang="en-US" altLang="ko-KR" sz="1200" dirty="0">
                    <a:cs typeface="Arial" pitchFamily="34" charset="0"/>
                  </a:rPr>
                  <a:t> der </a:t>
                </a:r>
                <a:r>
                  <a:rPr lang="en-US" altLang="ko-KR" sz="1200" dirty="0" err="1">
                    <a:cs typeface="Arial" pitchFamily="34" charset="0"/>
                  </a:rPr>
                  <a:t>wichtgsten</a:t>
                </a:r>
                <a:r>
                  <a:rPr lang="en-US" altLang="ko-KR" sz="1200" dirty="0">
                    <a:cs typeface="Arial" pitchFamily="34" charset="0"/>
                  </a:rPr>
                  <a:t> Tools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cs typeface="Arial" pitchFamily="34" charset="0"/>
                  </a:rPr>
                  <a:t>Plugins für </a:t>
                </a:r>
                <a:r>
                  <a:rPr lang="en-US" altLang="ko-KR" sz="1200" dirty="0" err="1">
                    <a:cs typeface="Arial" pitchFamily="34" charset="0"/>
                  </a:rPr>
                  <a:t>VSCode</a:t>
                </a:r>
                <a:endParaRPr lang="en-US" altLang="ko-KR" sz="12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Erstellen</a:t>
                </a:r>
                <a:r>
                  <a:rPr lang="en-US" altLang="ko-KR" sz="1200" dirty="0">
                    <a:cs typeface="Arial" pitchFamily="34" charset="0"/>
                  </a:rPr>
                  <a:t> von </a:t>
                </a:r>
                <a:r>
                  <a:rPr lang="en-US" altLang="ko-KR" sz="1200" dirty="0" err="1">
                    <a:cs typeface="Arial" pitchFamily="34" charset="0"/>
                  </a:rPr>
                  <a:t>Applikationen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4A1C0-D05D-4BAF-B441-695EB1930C78}"/>
                  </a:ext>
                </a:extLst>
              </p:cNvPr>
              <p:cNvSpPr txBox="1"/>
              <p:nvPr/>
            </p:nvSpPr>
            <p:spPr>
              <a:xfrm>
                <a:off x="7691620" y="3519342"/>
                <a:ext cx="3751443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Offline </a:t>
                </a:r>
                <a:r>
                  <a:rPr lang="en-US" altLang="ko-KR" sz="2700" b="1" dirty="0" err="1">
                    <a:solidFill>
                      <a:schemeClr val="accent3"/>
                    </a:solidFill>
                    <a:cs typeface="Arial" pitchFamily="34" charset="0"/>
                  </a:rPr>
                  <a:t>Entwicklung</a:t>
                </a:r>
                <a:endParaRPr lang="ko-KR" altLang="en-US" sz="27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1078671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430527" y="4796137"/>
            <a:ext cx="4630443" cy="1240384"/>
            <a:chOff x="7691620" y="4446010"/>
            <a:chExt cx="4630443" cy="12403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E7DACF-C7C4-4FB6-89C0-9AFFE1E4595D}"/>
                </a:ext>
              </a:extLst>
            </p:cNvPr>
            <p:cNvGrpSpPr/>
            <p:nvPr/>
          </p:nvGrpSpPr>
          <p:grpSpPr>
            <a:xfrm>
              <a:off x="7691620" y="4736505"/>
              <a:ext cx="3751443" cy="949889"/>
              <a:chOff x="7691620" y="4736505"/>
              <a:chExt cx="3751443" cy="9498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674D87-01D7-4753-A31A-2C7F45A0A1EF}"/>
                  </a:ext>
                </a:extLst>
              </p:cNvPr>
              <p:cNvSpPr txBox="1"/>
              <p:nvPr/>
            </p:nvSpPr>
            <p:spPr>
              <a:xfrm>
                <a:off x="7709198" y="5224729"/>
                <a:ext cx="3733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Übersicht</a:t>
                </a:r>
                <a:r>
                  <a:rPr lang="en-US" altLang="ko-KR" sz="1200" dirty="0">
                    <a:cs typeface="Arial" pitchFamily="34" charset="0"/>
                  </a:rPr>
                  <a:t> Middleware &amp; Tasks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Verwenden</a:t>
                </a:r>
                <a:r>
                  <a:rPr lang="en-US" altLang="ko-KR" sz="1200" dirty="0">
                    <a:cs typeface="Arial" pitchFamily="34" charset="0"/>
                  </a:rPr>
                  <a:t> von Middleware / Deployment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802F6E-1C52-43D8-BD57-D67219AF7B2E}"/>
                  </a:ext>
                </a:extLst>
              </p:cNvPr>
              <p:cNvSpPr txBox="1"/>
              <p:nvPr/>
            </p:nvSpPr>
            <p:spPr>
              <a:xfrm>
                <a:off x="7691620" y="4736505"/>
                <a:ext cx="3751443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4"/>
                    </a:solidFill>
                    <a:cs typeface="Arial" pitchFamily="34" charset="0"/>
                  </a:rPr>
                  <a:t>UI5 eco system</a:t>
                </a:r>
                <a:endParaRPr lang="ko-KR" altLang="en-US" sz="27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1061093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92E7C4-33E0-B7B6-C8D2-8BE52A39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48DCB03-3F14-790A-057B-193B7C8455B2}"/>
              </a:ext>
            </a:extLst>
          </p:cNvPr>
          <p:cNvSpPr/>
          <p:nvPr/>
        </p:nvSpPr>
        <p:spPr>
          <a:xfrm>
            <a:off x="3301551" y="3272417"/>
            <a:ext cx="1933996" cy="922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9C098F6-04F2-CB55-9118-40C238861757}"/>
              </a:ext>
            </a:extLst>
          </p:cNvPr>
          <p:cNvSpPr/>
          <p:nvPr/>
        </p:nvSpPr>
        <p:spPr>
          <a:xfrm>
            <a:off x="3301551" y="4878149"/>
            <a:ext cx="3285366" cy="922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46FE4E70-FCB9-F8A1-E1C4-A8D60C975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Payload</a:t>
            </a:r>
          </a:p>
        </p:txBody>
      </p:sp>
    </p:spTree>
    <p:extLst>
      <p:ext uri="{BB962C8B-B14F-4D97-AF65-F5344CB8AC3E}">
        <p14:creationId xmlns:p14="http://schemas.microsoft.com/office/powerpoint/2010/main" val="339913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8C1E6EA-A4B7-B514-B61F-DFE85B9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E3A9FFA-30A4-205E-1E27-4998EC1D7C6C}"/>
              </a:ext>
            </a:extLst>
          </p:cNvPr>
          <p:cNvSpPr/>
          <p:nvPr/>
        </p:nvSpPr>
        <p:spPr>
          <a:xfrm>
            <a:off x="3431024" y="4058157"/>
            <a:ext cx="8465702" cy="252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229145-E89F-B496-A2F8-14BD502830CA}"/>
              </a:ext>
            </a:extLst>
          </p:cNvPr>
          <p:cNvSpPr/>
          <p:nvPr/>
        </p:nvSpPr>
        <p:spPr>
          <a:xfrm>
            <a:off x="3431025" y="3088461"/>
            <a:ext cx="210392" cy="140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DF404FCD-BA68-D5B9-BF77-1A7518821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Preview</a:t>
            </a:r>
          </a:p>
        </p:txBody>
      </p:sp>
    </p:spTree>
    <p:extLst>
      <p:ext uri="{BB962C8B-B14F-4D97-AF65-F5344CB8AC3E}">
        <p14:creationId xmlns:p14="http://schemas.microsoft.com/office/powerpoint/2010/main" val="58184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25612-56C0-2A7B-0E64-B4789191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BF9F1714-BA51-DF03-966F-EB8F3F60D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Breakpoint in Browser setzen</a:t>
            </a:r>
          </a:p>
        </p:txBody>
      </p:sp>
    </p:spTree>
    <p:extLst>
      <p:ext uri="{BB962C8B-B14F-4D97-AF65-F5344CB8AC3E}">
        <p14:creationId xmlns:p14="http://schemas.microsoft.com/office/powerpoint/2010/main" val="24753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E424A0-C616-1E72-292F-C5227169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  <a:ln>
            <a:noFill/>
          </a:ln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7D2D9809-2B46-F072-FE25-AEF1358DC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Breakpoint über code setzen</a:t>
            </a:r>
          </a:p>
        </p:txBody>
      </p:sp>
    </p:spTree>
    <p:extLst>
      <p:ext uri="{BB962C8B-B14F-4D97-AF65-F5344CB8AC3E}">
        <p14:creationId xmlns:p14="http://schemas.microsoft.com/office/powerpoint/2010/main" val="269137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19" y="234679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81ADB1-AD46-CD0E-ADF3-3F20101A3CAA}"/>
              </a:ext>
            </a:extLst>
          </p:cNvPr>
          <p:cNvSpPr txBox="1"/>
          <p:nvPr/>
        </p:nvSpPr>
        <p:spPr>
          <a:xfrm>
            <a:off x="-3" y="5733273"/>
            <a:ext cx="508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Debuggen einer UI5 Applikation / </a:t>
            </a:r>
            <a:r>
              <a:rPr lang="de-DE" dirty="0" err="1"/>
              <a:t>OData</a:t>
            </a:r>
            <a:r>
              <a:rPr lang="de-DE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4190681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488298"/>
            <a:ext cx="4797245" cy="1569660"/>
            <a:chOff x="6665542" y="2380271"/>
            <a:chExt cx="4797245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380271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Offline </a:t>
              </a:r>
              <a:r>
                <a:rPr lang="en-US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Entwicklung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92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Tools &amp; Frameworks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76450-697E-47DC-AC00-D95447B51814}"/>
              </a:ext>
            </a:extLst>
          </p:cNvPr>
          <p:cNvSpPr/>
          <p:nvPr/>
        </p:nvSpPr>
        <p:spPr>
          <a:xfrm>
            <a:off x="0" y="1700953"/>
            <a:ext cx="12192000" cy="2101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9E43D1-472E-4501-8B7E-8E8394BD4A13}"/>
              </a:ext>
            </a:extLst>
          </p:cNvPr>
          <p:cNvGrpSpPr/>
          <p:nvPr/>
        </p:nvGrpSpPr>
        <p:grpSpPr>
          <a:xfrm>
            <a:off x="920929" y="4226565"/>
            <a:ext cx="10359751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19" name="Right Arrow 12">
              <a:extLst>
                <a:ext uri="{FF2B5EF4-FFF2-40B4-BE49-F238E27FC236}">
                  <a16:creationId xmlns:a16="http://schemas.microsoft.com/office/drawing/2014/main" id="{AD783D4B-6263-46C0-A7EE-7D2E68F0EE40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2199F8-0C4D-44E3-9014-578FD2D948D9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E6DCB0-47DB-D9BE-D8AE-B703D86BBE03}"/>
              </a:ext>
            </a:extLst>
          </p:cNvPr>
          <p:cNvGrpSpPr/>
          <p:nvPr/>
        </p:nvGrpSpPr>
        <p:grpSpPr>
          <a:xfrm>
            <a:off x="1136953" y="4475212"/>
            <a:ext cx="3192286" cy="1095589"/>
            <a:chOff x="1390877" y="4475212"/>
            <a:chExt cx="1720936" cy="1095589"/>
          </a:xfrm>
        </p:grpSpPr>
        <p:grpSp>
          <p:nvGrpSpPr>
            <p:cNvPr id="29" name="그룹 4">
              <a:extLst>
                <a:ext uri="{FF2B5EF4-FFF2-40B4-BE49-F238E27FC236}">
                  <a16:creationId xmlns:a16="http://schemas.microsoft.com/office/drawing/2014/main" id="{2B50AE8B-7729-4669-971D-3BB66A3BE7FB}"/>
                </a:ext>
              </a:extLst>
            </p:cNvPr>
            <p:cNvGrpSpPr/>
            <p:nvPr/>
          </p:nvGrpSpPr>
          <p:grpSpPr>
            <a:xfrm>
              <a:off x="1390877" y="4835962"/>
              <a:ext cx="1720936" cy="734839"/>
              <a:chOff x="818058" y="4693898"/>
              <a:chExt cx="1720936" cy="73483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5BDA73-9292-422D-91E1-EC8C493E23E0}"/>
                  </a:ext>
                </a:extLst>
              </p:cNvPr>
              <p:cNvSpPr txBox="1"/>
              <p:nvPr/>
            </p:nvSpPr>
            <p:spPr>
              <a:xfrm>
                <a:off x="818190" y="4693898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VSCode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3431C7-D985-4E8B-B72D-C365EA694A95}"/>
                  </a:ext>
                </a:extLst>
              </p:cNvPr>
              <p:cNvSpPr txBox="1"/>
              <p:nvPr/>
            </p:nvSpPr>
            <p:spPr>
              <a:xfrm>
                <a:off x="818058" y="4967072"/>
                <a:ext cx="17112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https://code.visualstudio.com/Download</a:t>
                </a: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Mac </a:t>
                </a:r>
                <a:r>
                  <a:rPr lang="en-US" altLang="ko-KR" sz="1200" dirty="0" err="1"/>
                  <a:t>mit</a:t>
                </a:r>
                <a:r>
                  <a:rPr lang="en-US" altLang="ko-KR" sz="1200" dirty="0"/>
                  <a:t> brew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7832FD-24B3-432D-943E-16984A705A50}"/>
                </a:ext>
              </a:extLst>
            </p:cNvPr>
            <p:cNvSpPr txBox="1"/>
            <p:nvPr/>
          </p:nvSpPr>
          <p:spPr>
            <a:xfrm>
              <a:off x="1390943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0E41BB-4D1E-AA62-BF51-FAF6F9354787}"/>
              </a:ext>
            </a:extLst>
          </p:cNvPr>
          <p:cNvGrpSpPr/>
          <p:nvPr/>
        </p:nvGrpSpPr>
        <p:grpSpPr>
          <a:xfrm>
            <a:off x="5130350" y="4475212"/>
            <a:ext cx="3536220" cy="2388250"/>
            <a:chOff x="3978071" y="4475212"/>
            <a:chExt cx="1720936" cy="2388250"/>
          </a:xfrm>
        </p:grpSpPr>
        <p:grpSp>
          <p:nvGrpSpPr>
            <p:cNvPr id="33" name="그룹 5">
              <a:extLst>
                <a:ext uri="{FF2B5EF4-FFF2-40B4-BE49-F238E27FC236}">
                  <a16:creationId xmlns:a16="http://schemas.microsoft.com/office/drawing/2014/main" id="{920DF361-1681-402D-875E-AE86680E5B6C}"/>
                </a:ext>
              </a:extLst>
            </p:cNvPr>
            <p:cNvGrpSpPr/>
            <p:nvPr/>
          </p:nvGrpSpPr>
          <p:grpSpPr>
            <a:xfrm>
              <a:off x="3978071" y="4835962"/>
              <a:ext cx="1720936" cy="2027500"/>
              <a:chOff x="2743225" y="4693897"/>
              <a:chExt cx="1720936" cy="20275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AA47E7-CF69-416C-BFF2-BC0122DF5FB8}"/>
                  </a:ext>
                </a:extLst>
              </p:cNvPr>
              <p:cNvSpPr txBox="1"/>
              <p:nvPr/>
            </p:nvSpPr>
            <p:spPr>
              <a:xfrm>
                <a:off x="2743357" y="4693897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Extensions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0F8A47-1E4B-4565-95CB-758E8005DC40}"/>
                  </a:ext>
                </a:extLst>
              </p:cNvPr>
              <p:cNvSpPr txBox="1"/>
              <p:nvPr/>
            </p:nvSpPr>
            <p:spPr>
              <a:xfrm>
                <a:off x="2743225" y="4967071"/>
                <a:ext cx="17112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Extension Pack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XML Annotation Language Server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CDS Language Support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Service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Modeler</a:t>
                </a:r>
                <a:b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Application</a:t>
                </a: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Modeler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DA07BB-A434-4F6F-8CDD-5E931C0D4EC2}"/>
                </a:ext>
              </a:extLst>
            </p:cNvPr>
            <p:cNvSpPr txBox="1"/>
            <p:nvPr/>
          </p:nvSpPr>
          <p:spPr>
            <a:xfrm>
              <a:off x="3978137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C683691-5AD3-A6CB-3724-CB0CFB787BDC}"/>
              </a:ext>
            </a:extLst>
          </p:cNvPr>
          <p:cNvGrpSpPr/>
          <p:nvPr/>
        </p:nvGrpSpPr>
        <p:grpSpPr>
          <a:xfrm>
            <a:off x="9444419" y="4475212"/>
            <a:ext cx="1720936" cy="1834253"/>
            <a:chOff x="6565265" y="4475212"/>
            <a:chExt cx="1720936" cy="1834253"/>
          </a:xfrm>
        </p:grpSpPr>
        <p:grpSp>
          <p:nvGrpSpPr>
            <p:cNvPr id="37" name="그룹 6">
              <a:extLst>
                <a:ext uri="{FF2B5EF4-FFF2-40B4-BE49-F238E27FC236}">
                  <a16:creationId xmlns:a16="http://schemas.microsoft.com/office/drawing/2014/main" id="{53D9E310-5F25-49FB-BCBA-2F7425946C60}"/>
                </a:ext>
              </a:extLst>
            </p:cNvPr>
            <p:cNvGrpSpPr/>
            <p:nvPr/>
          </p:nvGrpSpPr>
          <p:grpSpPr>
            <a:xfrm>
              <a:off x="6565265" y="4835962"/>
              <a:ext cx="1720936" cy="1473503"/>
              <a:chOff x="4773167" y="4693896"/>
              <a:chExt cx="1720936" cy="14735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D1E8B-3DF4-404F-91F9-18385B1A9653}"/>
                  </a:ext>
                </a:extLst>
              </p:cNvPr>
              <p:cNvSpPr txBox="1"/>
              <p:nvPr/>
            </p:nvSpPr>
            <p:spPr>
              <a:xfrm>
                <a:off x="4773299" y="4693896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 Tools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FE0692-326A-4EEF-B122-F992FA6DA0AC}"/>
                  </a:ext>
                </a:extLst>
              </p:cNvPr>
              <p:cNvSpPr txBox="1"/>
              <p:nvPr/>
            </p:nvSpPr>
            <p:spPr>
              <a:xfrm>
                <a:off x="4773167" y="4967070"/>
                <a:ext cx="17112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Npm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Mbt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CF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Yeoman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CDS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UI5 CLI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A88253-3E4D-4874-B2E0-03B7B57435A0}"/>
                </a:ext>
              </a:extLst>
            </p:cNvPr>
            <p:cNvSpPr txBox="1"/>
            <p:nvPr/>
          </p:nvSpPr>
          <p:spPr>
            <a:xfrm>
              <a:off x="6565331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0C1401-CA60-8B24-1134-282F302F2C83}"/>
              </a:ext>
            </a:extLst>
          </p:cNvPr>
          <p:cNvGrpSpPr/>
          <p:nvPr/>
        </p:nvGrpSpPr>
        <p:grpSpPr>
          <a:xfrm>
            <a:off x="9152458" y="1817155"/>
            <a:ext cx="1776017" cy="2425150"/>
            <a:chOff x="6537726" y="1768791"/>
            <a:chExt cx="1776017" cy="2425150"/>
          </a:xfrm>
        </p:grpSpPr>
        <p:graphicFrame>
          <p:nvGraphicFramePr>
            <p:cNvPr id="16" name="Chart 2">
              <a:extLst>
                <a:ext uri="{FF2B5EF4-FFF2-40B4-BE49-F238E27FC236}">
                  <a16:creationId xmlns:a16="http://schemas.microsoft.com/office/drawing/2014/main" id="{460FE8E7-BB01-4508-9B7B-9F2912CE00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7993498"/>
                </p:ext>
              </p:extLst>
            </p:nvPr>
          </p:nvGraphicFramePr>
          <p:xfrm>
            <a:off x="6537726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18460DBD-7317-4DE7-AA2D-48CB4835F0BF}"/>
                </a:ext>
              </a:extLst>
            </p:cNvPr>
            <p:cNvSpPr/>
            <p:nvPr/>
          </p:nvSpPr>
          <p:spPr>
            <a:xfrm rot="10800000">
              <a:off x="6565265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5E2119-AC3C-4C37-B974-F69D8D574AE4}"/>
                </a:ext>
              </a:extLst>
            </p:cNvPr>
            <p:cNvSpPr txBox="1"/>
            <p:nvPr/>
          </p:nvSpPr>
          <p:spPr>
            <a:xfrm>
              <a:off x="6798908" y="3740613"/>
              <a:ext cx="12536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CLI Tools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828D91-7D03-393E-D220-4A09EEC6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653" y="2363634"/>
              <a:ext cx="538502" cy="53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CE301D9-1842-7548-494A-B04E5D096A89}"/>
              </a:ext>
            </a:extLst>
          </p:cNvPr>
          <p:cNvGrpSpPr/>
          <p:nvPr/>
        </p:nvGrpSpPr>
        <p:grpSpPr>
          <a:xfrm>
            <a:off x="1211751" y="1817155"/>
            <a:ext cx="1776017" cy="2425150"/>
            <a:chOff x="1363338" y="1768791"/>
            <a:chExt cx="1776017" cy="2425150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8FB85061-47B8-46A5-A756-AB301FFF0D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66941478"/>
                </p:ext>
              </p:extLst>
            </p:nvPr>
          </p:nvGraphicFramePr>
          <p:xfrm>
            <a:off x="1363338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BA318E7-CE38-4E26-805E-012C79684F23}"/>
                </a:ext>
              </a:extLst>
            </p:cNvPr>
            <p:cNvSpPr/>
            <p:nvPr/>
          </p:nvSpPr>
          <p:spPr>
            <a:xfrm rot="10800000">
              <a:off x="1390877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9D76AA-D3FC-4AFA-ABC1-ECAFEBC8E046}"/>
                </a:ext>
              </a:extLst>
            </p:cNvPr>
            <p:cNvSpPr txBox="1"/>
            <p:nvPr/>
          </p:nvSpPr>
          <p:spPr>
            <a:xfrm>
              <a:off x="1624520" y="3740613"/>
              <a:ext cx="12536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</a:rPr>
                <a:t>VSCode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38D57B5-59C4-0BA1-F8C4-CC3BB6A1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516" y="238976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01AD65A-17FF-E7D5-0E53-04E3BA3A7C3B}"/>
              </a:ext>
            </a:extLst>
          </p:cNvPr>
          <p:cNvGrpSpPr/>
          <p:nvPr/>
        </p:nvGrpSpPr>
        <p:grpSpPr>
          <a:xfrm>
            <a:off x="5250389" y="1812987"/>
            <a:ext cx="1776017" cy="2425150"/>
            <a:chOff x="3950532" y="1768791"/>
            <a:chExt cx="1776017" cy="2425150"/>
          </a:xfrm>
        </p:grpSpPr>
        <p:graphicFrame>
          <p:nvGraphicFramePr>
            <p:cNvPr id="15" name="Chart 2">
              <a:extLst>
                <a:ext uri="{FF2B5EF4-FFF2-40B4-BE49-F238E27FC236}">
                  <a16:creationId xmlns:a16="http://schemas.microsoft.com/office/drawing/2014/main" id="{B2E5AC94-B6EA-4EA6-A86B-0BFD7F7F40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127071"/>
                </p:ext>
              </p:extLst>
            </p:nvPr>
          </p:nvGraphicFramePr>
          <p:xfrm>
            <a:off x="3950532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9E4CE6D0-6D27-4886-9682-30E4FDDB3052}"/>
                </a:ext>
              </a:extLst>
            </p:cNvPr>
            <p:cNvSpPr/>
            <p:nvPr/>
          </p:nvSpPr>
          <p:spPr>
            <a:xfrm rot="10800000">
              <a:off x="3978071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200B68-7088-4A7F-BE5E-FA4FB7579ABD}"/>
                </a:ext>
              </a:extLst>
            </p:cNvPr>
            <p:cNvSpPr txBox="1"/>
            <p:nvPr/>
          </p:nvSpPr>
          <p:spPr>
            <a:xfrm>
              <a:off x="3978069" y="3740613"/>
              <a:ext cx="17209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Extensions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EE73DC3-939F-6D13-CACA-7010A7F24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710" y="236363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feld 11">
            <a:extLst>
              <a:ext uri="{FF2B5EF4-FFF2-40B4-BE49-F238E27FC236}">
                <a16:creationId xmlns:a16="http://schemas.microsoft.com/office/drawing/2014/main" id="{C93DE540-7782-9B2D-524F-5327A5F06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95929"/>
              </p:ext>
            </p:extLst>
          </p:nvPr>
        </p:nvGraphicFramePr>
        <p:xfrm>
          <a:off x="4911866" y="892147"/>
          <a:ext cx="6442854" cy="507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83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801E28-ED95-9589-E225-052210FC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1" y="972917"/>
            <a:ext cx="977379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A5EEB9-DE25-00C8-3E5C-F6E9A93DA603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aus</a:t>
            </a:r>
            <a:r>
              <a:rPr lang="en-US" sz="3200" dirty="0"/>
              <a:t> Template </a:t>
            </a:r>
            <a:r>
              <a:rPr lang="en-US" sz="3200" dirty="0" err="1"/>
              <a:t>erzeugen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066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AA76FB-B42C-A113-1688-39519245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78" y="907110"/>
            <a:ext cx="9056844" cy="5977517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21078EC-8330-0D2D-56D8-6B7DFF0B3DD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/>
              <a:t>Volle XML code-</a:t>
            </a:r>
            <a:r>
              <a:rPr lang="de-DE" sz="3200" dirty="0" err="1"/>
              <a:t>completion</a:t>
            </a:r>
            <a:r>
              <a:rPr lang="de-DE" sz="3200" dirty="0"/>
              <a:t> Unterstützung</a:t>
            </a:r>
          </a:p>
        </p:txBody>
      </p:sp>
    </p:spTree>
    <p:extLst>
      <p:ext uri="{BB962C8B-B14F-4D97-AF65-F5344CB8AC3E}">
        <p14:creationId xmlns:p14="http://schemas.microsoft.com/office/powerpoint/2010/main" val="69838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118966"/>
            <a:ext cx="4797245" cy="2308324"/>
            <a:chOff x="6665542" y="2010939"/>
            <a:chExt cx="4797245" cy="23083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010939"/>
              <a:ext cx="4777152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Fiori Apps Library</a:t>
              </a:r>
            </a:p>
            <a:p>
              <a:pPr algn="r"/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35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1" name="Freeform: Shape 3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87496E-DFFF-FF50-2389-48B055A68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5" b="-3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62" name="Freeform: Shape 39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1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B21EC4-12DC-5B81-DCE2-E74EA66CE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5836" b="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64" name="Freeform: Shape 43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6668625-F97E-1E0F-4D67-37658C992AE4}"/>
              </a:ext>
            </a:extLst>
          </p:cNvPr>
          <p:cNvSpPr/>
          <p:nvPr/>
        </p:nvSpPr>
        <p:spPr>
          <a:xfrm>
            <a:off x="987228" y="2524715"/>
            <a:ext cx="1577947" cy="20149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F4A0528-B297-EB7E-E36D-5FC7D1FF95A6}"/>
              </a:ext>
            </a:extLst>
          </p:cNvPr>
          <p:cNvSpPr/>
          <p:nvPr/>
        </p:nvSpPr>
        <p:spPr>
          <a:xfrm>
            <a:off x="7491877" y="4791532"/>
            <a:ext cx="1101866" cy="306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710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50F59F-6819-F82F-29EC-909D3BA1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08" y="1009801"/>
            <a:ext cx="6652018" cy="5571065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Textfeld 3">
            <a:extLst>
              <a:ext uri="{FF2B5EF4-FFF2-40B4-BE49-F238E27FC236}">
                <a16:creationId xmlns:a16="http://schemas.microsoft.com/office/drawing/2014/main" id="{3DC3192A-67F4-7DCA-A5F3-3CE793D9D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575237"/>
              </p:ext>
            </p:extLst>
          </p:nvPr>
        </p:nvGraphicFramePr>
        <p:xfrm>
          <a:off x="7647491" y="1488239"/>
          <a:ext cx="36576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135475F-9931-ECB8-CA09-CD237920162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1936995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3" name="Group 1032">
            <a:extLst>
              <a:ext uri="{FF2B5EF4-FFF2-40B4-BE49-F238E27FC236}">
                <a16:creationId xmlns:a16="http://schemas.microsoft.com/office/drawing/2014/main" id="{8E77C8C8-0B5F-40A4-8AE7-665FECB46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044" name="Rectangle 1033">
              <a:extLst>
                <a:ext uri="{FF2B5EF4-FFF2-40B4-BE49-F238E27FC236}">
                  <a16:creationId xmlns:a16="http://schemas.microsoft.com/office/drawing/2014/main" id="{2813FAB4-E18A-4CFA-B75B-92090037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Isosceles Triangle 1034">
              <a:extLst>
                <a:ext uri="{FF2B5EF4-FFF2-40B4-BE49-F238E27FC236}">
                  <a16:creationId xmlns:a16="http://schemas.microsoft.com/office/drawing/2014/main" id="{412C0C28-5850-4F97-8E19-24B1DD749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57343-7C07-1539-07A8-A38290D87329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Konfiguration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von </a:t>
            </a:r>
            <a:r>
              <a:rPr lang="en-US" sz="3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ow to deploy a Node.js application">
            <a:extLst>
              <a:ext uri="{FF2B5EF4-FFF2-40B4-BE49-F238E27FC236}">
                <a16:creationId xmlns:a16="http://schemas.microsoft.com/office/drawing/2014/main" id="{3C769886-D765-F7CB-48B9-8B3DED16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82981"/>
            <a:ext cx="3483864" cy="18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Group 1036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047" name="Isosceles Triangle 1037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38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5187FFA-C463-75FA-845C-2C0E8B64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656044"/>
              </p:ext>
            </p:extLst>
          </p:nvPr>
        </p:nvGraphicFramePr>
        <p:xfrm>
          <a:off x="4705597" y="1782981"/>
          <a:ext cx="715905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1526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0B9985-EA6D-93F4-401B-30AFE832EB7B}"/>
              </a:ext>
            </a:extLst>
          </p:cNvPr>
          <p:cNvSpPr txBox="1"/>
          <p:nvPr/>
        </p:nvSpPr>
        <p:spPr>
          <a:xfrm>
            <a:off x="-3" y="5733273"/>
            <a:ext cx="49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Erstellen einer UI5 Applikation / </a:t>
            </a:r>
            <a:r>
              <a:rPr lang="de-DE" dirty="0" err="1"/>
              <a:t>VSCode</a:t>
            </a:r>
            <a:r>
              <a:rPr lang="de-DE" dirty="0"/>
              <a:t> &amp; CLI</a:t>
            </a:r>
          </a:p>
        </p:txBody>
      </p:sp>
    </p:spTree>
    <p:extLst>
      <p:ext uri="{BB962C8B-B14F-4D97-AF65-F5344CB8AC3E}">
        <p14:creationId xmlns:p14="http://schemas.microsoft.com/office/powerpoint/2010/main" val="1442630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UI5 eco system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404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5C2DD45-30F3-1B38-9F13-6FCB6915CCFD}"/>
              </a:ext>
            </a:extLst>
          </p:cNvPr>
          <p:cNvSpPr txBox="1"/>
          <p:nvPr/>
        </p:nvSpPr>
        <p:spPr>
          <a:xfrm>
            <a:off x="1998733" y="6302552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blogs.sap.com</a:t>
            </a:r>
            <a:r>
              <a:rPr lang="de-DE" dirty="0"/>
              <a:t>/2021/02/26/ui5-ecosystem-showcase-moved-to-ui5-community/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E87C246-C834-4BDF-DB27-135A17E520B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19075" r="1907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5FC45AF-14C8-C492-0F37-33D325E6205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27566" r="275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CCEB7A8-F8CE-45E5-120E-3930DDE13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4" y="675776"/>
            <a:ext cx="5406579" cy="525067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4A917F-20EC-365C-8290-587E377E4007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dirty="0"/>
              <a:t>UI5 eco System</a:t>
            </a:r>
          </a:p>
        </p:txBody>
      </p:sp>
    </p:spTree>
    <p:extLst>
      <p:ext uri="{BB962C8B-B14F-4D97-AF65-F5344CB8AC3E}">
        <p14:creationId xmlns:p14="http://schemas.microsoft.com/office/powerpoint/2010/main" val="1455370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5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utoShape 14" descr="npm version">
            <a:extLst>
              <a:ext uri="{FF2B5EF4-FFF2-40B4-BE49-F238E27FC236}">
                <a16:creationId xmlns:a16="http://schemas.microsoft.com/office/drawing/2014/main" id="{91CCA88C-8A33-996B-58DB-016E43DB81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15" descr="npm version">
            <a:extLst>
              <a:ext uri="{FF2B5EF4-FFF2-40B4-BE49-F238E27FC236}">
                <a16:creationId xmlns:a16="http://schemas.microsoft.com/office/drawing/2014/main" id="{D954B9D2-94EE-AAE6-A021-265AEA842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16" descr="npm version">
            <a:extLst>
              <a:ext uri="{FF2B5EF4-FFF2-40B4-BE49-F238E27FC236}">
                <a16:creationId xmlns:a16="http://schemas.microsoft.com/office/drawing/2014/main" id="{EBD9117F-F84D-734E-7BCC-6F3F1CDB6C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3" name="AutoShape 17" descr="npm version">
            <a:extLst>
              <a:ext uri="{FF2B5EF4-FFF2-40B4-BE49-F238E27FC236}">
                <a16:creationId xmlns:a16="http://schemas.microsoft.com/office/drawing/2014/main" id="{142827EE-4808-4ECB-8CC8-4C1FB635FA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AutoShape 18" descr="npm version">
            <a:extLst>
              <a:ext uri="{FF2B5EF4-FFF2-40B4-BE49-F238E27FC236}">
                <a16:creationId xmlns:a16="http://schemas.microsoft.com/office/drawing/2014/main" id="{C897E077-4B97-A01C-B731-EE2567A760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AutoShape 19" descr="npm version">
            <a:extLst>
              <a:ext uri="{FF2B5EF4-FFF2-40B4-BE49-F238E27FC236}">
                <a16:creationId xmlns:a16="http://schemas.microsoft.com/office/drawing/2014/main" id="{9D53FBFC-4867-0ECC-CA9E-F536C72F65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AutoShape 20" descr="npm version">
            <a:extLst>
              <a:ext uri="{FF2B5EF4-FFF2-40B4-BE49-F238E27FC236}">
                <a16:creationId xmlns:a16="http://schemas.microsoft.com/office/drawing/2014/main" id="{D58FA98E-B2DC-040A-F611-1576441844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AutoShape 21" descr="npm version">
            <a:extLst>
              <a:ext uri="{FF2B5EF4-FFF2-40B4-BE49-F238E27FC236}">
                <a16:creationId xmlns:a16="http://schemas.microsoft.com/office/drawing/2014/main" id="{F6CA2407-CFDA-DEEB-1259-31329CFC0A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AutoShape 22" descr="npm version">
            <a:extLst>
              <a:ext uri="{FF2B5EF4-FFF2-40B4-BE49-F238E27FC236}">
                <a16:creationId xmlns:a16="http://schemas.microsoft.com/office/drawing/2014/main" id="{2E49997D-6BA8-E46D-D6AC-215453C2F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AutoShape 23" descr="npm version">
            <a:extLst>
              <a:ext uri="{FF2B5EF4-FFF2-40B4-BE49-F238E27FC236}">
                <a16:creationId xmlns:a16="http://schemas.microsoft.com/office/drawing/2014/main" id="{0CEC1AA9-AA69-A80C-AF43-16B6CD5D3E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AutoShape 24" descr="npm version">
            <a:extLst>
              <a:ext uri="{FF2B5EF4-FFF2-40B4-BE49-F238E27FC236}">
                <a16:creationId xmlns:a16="http://schemas.microsoft.com/office/drawing/2014/main" id="{2821E1F9-3EBA-D26B-B3D4-4C6FDB594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AutoShape 25" descr="npm version">
            <a:extLst>
              <a:ext uri="{FF2B5EF4-FFF2-40B4-BE49-F238E27FC236}">
                <a16:creationId xmlns:a16="http://schemas.microsoft.com/office/drawing/2014/main" id="{B4C13928-F886-2F6B-4FD5-3E1B4550AC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AutoShape 26" descr="npm version">
            <a:extLst>
              <a:ext uri="{FF2B5EF4-FFF2-40B4-BE49-F238E27FC236}">
                <a16:creationId xmlns:a16="http://schemas.microsoft.com/office/drawing/2014/main" id="{DC9FBBFC-C6A3-612A-3034-C6AD32DEDE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654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781A6AD6-CC6A-6730-0F6F-37D65D641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53804"/>
              </p:ext>
            </p:extLst>
          </p:nvPr>
        </p:nvGraphicFramePr>
        <p:xfrm>
          <a:off x="453154" y="983331"/>
          <a:ext cx="11328850" cy="5571072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4112099">
                  <a:extLst>
                    <a:ext uri="{9D8B030D-6E8A-4147-A177-3AD203B41FA5}">
                      <a16:colId xmlns:a16="http://schemas.microsoft.com/office/drawing/2014/main" val="2090906577"/>
                    </a:ext>
                  </a:extLst>
                </a:gridCol>
                <a:gridCol w="6428665">
                  <a:extLst>
                    <a:ext uri="{9D8B030D-6E8A-4147-A177-3AD203B41FA5}">
                      <a16:colId xmlns:a16="http://schemas.microsoft.com/office/drawing/2014/main" val="197168652"/>
                    </a:ext>
                  </a:extLst>
                </a:gridCol>
                <a:gridCol w="788086">
                  <a:extLst>
                    <a:ext uri="{9D8B030D-6E8A-4147-A177-3AD203B41FA5}">
                      <a16:colId xmlns:a16="http://schemas.microsoft.com/office/drawing/2014/main" val="1439922611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ui5-task-babel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configurable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transpiling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using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babel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72802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ui5-task-compileless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compile less files in the app folder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6767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ui5-task-flatten-library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prepares build result for deployment to SAP NetWeaver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92718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ui5-task-i18ncheck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checks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for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missing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i18n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texts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0017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ui5-task-librarian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checks for redundant libraries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7264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 dirty="0">
                          <a:solidFill>
                            <a:schemeClr val="tx1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ui5-task-minifier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minify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HTML/CSS/JSON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files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124772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ui5-task-mvn-dependency-provider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provides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ui5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sources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packed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in .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jars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de-AT" sz="1600" cap="none" spc="0" dirty="0">
                          <a:solidFill>
                            <a:schemeClr val="tx1"/>
                          </a:solidFill>
                          <a:effectLst/>
                        </a:rPr>
                        <a:t> ui5 </a:t>
                      </a:r>
                      <a:r>
                        <a:rPr lang="de-AT" sz="16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runtime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718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ui5-task-pwa-enabler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enables ui5 app with pwa functionalities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7798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ui5-task-stringreplacer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replaces placeholder strings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099541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ui5-task-transpile-gen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transpile es6 to es5 code including Async Await syntax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9747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 dirty="0">
                          <a:solidFill>
                            <a:schemeClr val="tx1"/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ui5-task-transpile</a:t>
                      </a:r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transpile es6 to es5 code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032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ui5-task-zipper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bundle the entire webapp in a zip-archive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3187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fontAlgn="base"/>
                      <a:r>
                        <a:rPr lang="de-AT" sz="1600" u="none" strike="noStrike" cap="none" spc="0">
                          <a:solidFill>
                            <a:schemeClr val="tx1"/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ui5-task-cachebuster-indexing</a:t>
                      </a:r>
                      <a:endParaRPr lang="de-AT" sz="16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600" cap="none" spc="0">
                          <a:solidFill>
                            <a:schemeClr val="tx1"/>
                          </a:solidFill>
                          <a:effectLst/>
                        </a:rPr>
                        <a:t>task for indexing files to enable CacheBuster</a:t>
                      </a: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6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04388"/>
                  </a:ext>
                </a:extLst>
              </a:tr>
            </a:tbl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A07E715D-2104-1B2B-11C8-CE646AEBA92C}"/>
              </a:ext>
            </a:extLst>
          </p:cNvPr>
          <p:cNvGrpSpPr/>
          <p:nvPr/>
        </p:nvGrpSpPr>
        <p:grpSpPr>
          <a:xfrm>
            <a:off x="10572207" y="1116916"/>
            <a:ext cx="1076240" cy="166871"/>
            <a:chOff x="2880765" y="253915"/>
            <a:chExt cx="1076240" cy="166871"/>
          </a:xfrm>
        </p:grpSpPr>
        <p:sp>
          <p:nvSpPr>
            <p:cNvPr id="40" name="Abgerundetes Rechteck 39">
              <a:extLst>
                <a:ext uri="{FF2B5EF4-FFF2-40B4-BE49-F238E27FC236}">
                  <a16:creationId xmlns:a16="http://schemas.microsoft.com/office/drawing/2014/main" id="{450BDB10-5071-D5E7-9DF4-385BB067DE58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109AE374-1B12-F86D-6771-FFBF53DF9E59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2.1.0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749E67E-01BB-076C-18DF-322C7980918D}"/>
              </a:ext>
            </a:extLst>
          </p:cNvPr>
          <p:cNvGrpSpPr/>
          <p:nvPr/>
        </p:nvGrpSpPr>
        <p:grpSpPr>
          <a:xfrm>
            <a:off x="10572207" y="1593089"/>
            <a:ext cx="1076240" cy="166871"/>
            <a:chOff x="2880765" y="253915"/>
            <a:chExt cx="1076240" cy="166871"/>
          </a:xfrm>
        </p:grpSpPr>
        <p:sp>
          <p:nvSpPr>
            <p:cNvPr id="52" name="Abgerundetes Rechteck 51">
              <a:extLst>
                <a:ext uri="{FF2B5EF4-FFF2-40B4-BE49-F238E27FC236}">
                  <a16:creationId xmlns:a16="http://schemas.microsoft.com/office/drawing/2014/main" id="{BC8B0C7C-CB6A-E06D-FBDD-14929F1CEE28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40033298-1BEC-D742-0097-017E9223BD5D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70AC08B6-299E-E536-9589-407737950E0E}"/>
              </a:ext>
            </a:extLst>
          </p:cNvPr>
          <p:cNvGrpSpPr/>
          <p:nvPr/>
        </p:nvGrpSpPr>
        <p:grpSpPr>
          <a:xfrm>
            <a:off x="10572207" y="2064587"/>
            <a:ext cx="1076240" cy="166871"/>
            <a:chOff x="2880765" y="253915"/>
            <a:chExt cx="1076240" cy="166871"/>
          </a:xfrm>
        </p:grpSpPr>
        <p:sp>
          <p:nvSpPr>
            <p:cNvPr id="64" name="Abgerundetes Rechteck 63">
              <a:extLst>
                <a:ext uri="{FF2B5EF4-FFF2-40B4-BE49-F238E27FC236}">
                  <a16:creationId xmlns:a16="http://schemas.microsoft.com/office/drawing/2014/main" id="{6C649E41-4E5B-E9BC-654D-4742BD0ED3CC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B28F55EA-E74C-10BB-7ADC-EDB18C17CB6F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B96589C-4068-A826-49D4-FCA846B7F4FE}"/>
              </a:ext>
            </a:extLst>
          </p:cNvPr>
          <p:cNvGrpSpPr/>
          <p:nvPr/>
        </p:nvGrpSpPr>
        <p:grpSpPr>
          <a:xfrm>
            <a:off x="10572207" y="2470289"/>
            <a:ext cx="1076240" cy="166871"/>
            <a:chOff x="2880765" y="253915"/>
            <a:chExt cx="1076240" cy="166871"/>
          </a:xfrm>
        </p:grpSpPr>
        <p:sp>
          <p:nvSpPr>
            <p:cNvPr id="67" name="Abgerundetes Rechteck 66">
              <a:extLst>
                <a:ext uri="{FF2B5EF4-FFF2-40B4-BE49-F238E27FC236}">
                  <a16:creationId xmlns:a16="http://schemas.microsoft.com/office/drawing/2014/main" id="{949577D8-2E67-C547-D12E-6F16404860E3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68" name="Abgerundetes Rechteck 67">
              <a:extLst>
                <a:ext uri="{FF2B5EF4-FFF2-40B4-BE49-F238E27FC236}">
                  <a16:creationId xmlns:a16="http://schemas.microsoft.com/office/drawing/2014/main" id="{08A713C0-AE5C-9D3D-F722-C43F95D3C75C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0.3.9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32090328-3E7A-EE47-CD9F-1D17607A1BF0}"/>
              </a:ext>
            </a:extLst>
          </p:cNvPr>
          <p:cNvGrpSpPr/>
          <p:nvPr/>
        </p:nvGrpSpPr>
        <p:grpSpPr>
          <a:xfrm>
            <a:off x="10572207" y="2876928"/>
            <a:ext cx="1076240" cy="166871"/>
            <a:chOff x="2880765" y="253915"/>
            <a:chExt cx="1076240" cy="166871"/>
          </a:xfrm>
        </p:grpSpPr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AB9EFF51-CB5A-3BAA-04F3-074801819C37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816F8448-BEED-3773-E8B8-85CFEF2BC6B4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96587ED9-FC8C-B944-F9B6-DAB00C9076E5}"/>
              </a:ext>
            </a:extLst>
          </p:cNvPr>
          <p:cNvGrpSpPr/>
          <p:nvPr/>
        </p:nvGrpSpPr>
        <p:grpSpPr>
          <a:xfrm>
            <a:off x="10572207" y="3331652"/>
            <a:ext cx="1076240" cy="166871"/>
            <a:chOff x="2880765" y="253915"/>
            <a:chExt cx="1076240" cy="166871"/>
          </a:xfrm>
        </p:grpSpPr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F6307804-6143-16E0-1434-F0A3989C65FA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74" name="Abgerundetes Rechteck 73">
              <a:extLst>
                <a:ext uri="{FF2B5EF4-FFF2-40B4-BE49-F238E27FC236}">
                  <a16:creationId xmlns:a16="http://schemas.microsoft.com/office/drawing/2014/main" id="{A33F75B8-CA6B-F353-F99B-6AF0C9DBFAEB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1.0.2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6699E49-DDAA-943B-DCC3-6F0FD76F5E2E}"/>
              </a:ext>
            </a:extLst>
          </p:cNvPr>
          <p:cNvGrpSpPr/>
          <p:nvPr/>
        </p:nvGrpSpPr>
        <p:grpSpPr>
          <a:xfrm>
            <a:off x="10572207" y="4599721"/>
            <a:ext cx="1076240" cy="166871"/>
            <a:chOff x="2880765" y="253915"/>
            <a:chExt cx="1076240" cy="166871"/>
          </a:xfrm>
        </p:grpSpPr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EC967C7A-7475-14ED-9931-A72ED9342BE3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0DC0A506-ED3F-65A2-BD25-2170A721CF30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0.7.1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9E8EA49C-9C92-243C-9CC3-4D928B53BE86}"/>
              </a:ext>
            </a:extLst>
          </p:cNvPr>
          <p:cNvGrpSpPr/>
          <p:nvPr/>
        </p:nvGrpSpPr>
        <p:grpSpPr>
          <a:xfrm>
            <a:off x="10572207" y="5044466"/>
            <a:ext cx="1076240" cy="166871"/>
            <a:chOff x="2880765" y="253915"/>
            <a:chExt cx="1076240" cy="166871"/>
          </a:xfrm>
        </p:grpSpPr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8484622D-C261-4760-9427-091066847F12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0" name="Abgerundetes Rechteck 79">
              <a:extLst>
                <a:ext uri="{FF2B5EF4-FFF2-40B4-BE49-F238E27FC236}">
                  <a16:creationId xmlns:a16="http://schemas.microsoft.com/office/drawing/2014/main" id="{F07B52A7-06A1-D66A-D0C9-D39141D01AED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1.0.4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47A422AF-FEAF-72F1-8D38-312FE30D37A9}"/>
              </a:ext>
            </a:extLst>
          </p:cNvPr>
          <p:cNvGrpSpPr/>
          <p:nvPr/>
        </p:nvGrpSpPr>
        <p:grpSpPr>
          <a:xfrm>
            <a:off x="10572207" y="5461084"/>
            <a:ext cx="1076240" cy="166871"/>
            <a:chOff x="2880765" y="253915"/>
            <a:chExt cx="1076240" cy="166871"/>
          </a:xfrm>
        </p:grpSpPr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E3557DE0-6946-5B8B-DE8C-CF8C6EF02F26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FDE618CA-B8D0-0266-20CB-5C449419361F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0.4.1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8DD5D413-ADEF-04C7-469F-AAF8FBDFAE47}"/>
              </a:ext>
            </a:extLst>
          </p:cNvPr>
          <p:cNvGrpSpPr/>
          <p:nvPr/>
        </p:nvGrpSpPr>
        <p:grpSpPr>
          <a:xfrm>
            <a:off x="10572207" y="5887647"/>
            <a:ext cx="1076240" cy="166871"/>
            <a:chOff x="2880765" y="253915"/>
            <a:chExt cx="1076240" cy="166871"/>
          </a:xfrm>
        </p:grpSpPr>
        <p:sp>
          <p:nvSpPr>
            <p:cNvPr id="85" name="Abgerundetes Rechteck 84">
              <a:extLst>
                <a:ext uri="{FF2B5EF4-FFF2-40B4-BE49-F238E27FC236}">
                  <a16:creationId xmlns:a16="http://schemas.microsoft.com/office/drawing/2014/main" id="{DC9873CB-82E3-D0E1-EE10-73DB3EEA5821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6" name="Abgerundetes Rechteck 85">
              <a:extLst>
                <a:ext uri="{FF2B5EF4-FFF2-40B4-BE49-F238E27FC236}">
                  <a16:creationId xmlns:a16="http://schemas.microsoft.com/office/drawing/2014/main" id="{580A62B7-27DD-997E-97F6-A5737CB63DE1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0.5.0</a:t>
              </a:r>
            </a:p>
          </p:txBody>
        </p: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3498917C-9A12-FEAA-53B1-4E9E9620ED0B}"/>
              </a:ext>
            </a:extLst>
          </p:cNvPr>
          <p:cNvGrpSpPr/>
          <p:nvPr/>
        </p:nvGrpSpPr>
        <p:grpSpPr>
          <a:xfrm>
            <a:off x="10572207" y="6306046"/>
            <a:ext cx="1076240" cy="166871"/>
            <a:chOff x="2880765" y="253915"/>
            <a:chExt cx="1076240" cy="166871"/>
          </a:xfrm>
        </p:grpSpPr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C5AF3E5A-50E3-C2F2-75E3-3EACEF701735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9" name="Abgerundetes Rechteck 88">
              <a:extLst>
                <a:ext uri="{FF2B5EF4-FFF2-40B4-BE49-F238E27FC236}">
                  <a16:creationId xmlns:a16="http://schemas.microsoft.com/office/drawing/2014/main" id="{5D304A8D-DB5F-5492-BB4E-64623ED8B87D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1.0.2</a:t>
              </a:r>
            </a:p>
          </p:txBody>
        </p:sp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AF1BD910-94FA-D893-CD29-A282960D3560}"/>
              </a:ext>
            </a:extLst>
          </p:cNvPr>
          <p:cNvGrpSpPr/>
          <p:nvPr/>
        </p:nvGrpSpPr>
        <p:grpSpPr>
          <a:xfrm>
            <a:off x="10572207" y="3740892"/>
            <a:ext cx="1076240" cy="166871"/>
            <a:chOff x="2880765" y="253915"/>
            <a:chExt cx="1076240" cy="166871"/>
          </a:xfrm>
        </p:grpSpPr>
        <p:sp>
          <p:nvSpPr>
            <p:cNvPr id="91" name="Abgerundetes Rechteck 90">
              <a:extLst>
                <a:ext uri="{FF2B5EF4-FFF2-40B4-BE49-F238E27FC236}">
                  <a16:creationId xmlns:a16="http://schemas.microsoft.com/office/drawing/2014/main" id="{F2D472A8-23DC-6D0A-BB81-018E4B6B582C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92" name="Abgerundetes Rechteck 91">
              <a:extLst>
                <a:ext uri="{FF2B5EF4-FFF2-40B4-BE49-F238E27FC236}">
                  <a16:creationId xmlns:a16="http://schemas.microsoft.com/office/drawing/2014/main" id="{D1E64C8F-754A-1641-39EC-B43187A19BDD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0.0.3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CEEFC4A6-9E4A-C489-0542-4FC27D81CEA6}"/>
              </a:ext>
            </a:extLst>
          </p:cNvPr>
          <p:cNvGrpSpPr/>
          <p:nvPr/>
        </p:nvGrpSpPr>
        <p:grpSpPr>
          <a:xfrm>
            <a:off x="10572207" y="4178273"/>
            <a:ext cx="1076240" cy="166871"/>
            <a:chOff x="2880765" y="253915"/>
            <a:chExt cx="1076240" cy="166871"/>
          </a:xfrm>
        </p:grpSpPr>
        <p:sp>
          <p:nvSpPr>
            <p:cNvPr id="94" name="Abgerundetes Rechteck 93">
              <a:extLst>
                <a:ext uri="{FF2B5EF4-FFF2-40B4-BE49-F238E27FC236}">
                  <a16:creationId xmlns:a16="http://schemas.microsoft.com/office/drawing/2014/main" id="{0A369ADD-CB1B-9126-C1BB-508EB43E9F14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95" name="Abgerundetes Rechteck 94">
              <a:extLst>
                <a:ext uri="{FF2B5EF4-FFF2-40B4-BE49-F238E27FC236}">
                  <a16:creationId xmlns:a16="http://schemas.microsoft.com/office/drawing/2014/main" id="{86C990C6-E42D-430E-8996-D68B4A47D049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0.3.1</a:t>
              </a:r>
            </a:p>
          </p:txBody>
        </p:sp>
      </p:grpSp>
      <p:sp>
        <p:nvSpPr>
          <p:cNvPr id="97" name="Text Placeholder 1">
            <a:extLst>
              <a:ext uri="{FF2B5EF4-FFF2-40B4-BE49-F238E27FC236}">
                <a16:creationId xmlns:a16="http://schemas.microsoft.com/office/drawing/2014/main" id="{29A8B3AB-DD03-1D38-D86E-47F5F0CB4D4D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538789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1" descr="npm version">
            <a:extLst>
              <a:ext uri="{FF2B5EF4-FFF2-40B4-BE49-F238E27FC236}">
                <a16:creationId xmlns:a16="http://schemas.microsoft.com/office/drawing/2014/main" id="{DA39D75C-2781-5404-0EFF-F408AC646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2" descr="npm version">
            <a:extLst>
              <a:ext uri="{FF2B5EF4-FFF2-40B4-BE49-F238E27FC236}">
                <a16:creationId xmlns:a16="http://schemas.microsoft.com/office/drawing/2014/main" id="{9A4451DB-DDF8-7143-5D34-5A1AE042D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3" descr="npm version">
            <a:extLst>
              <a:ext uri="{FF2B5EF4-FFF2-40B4-BE49-F238E27FC236}">
                <a16:creationId xmlns:a16="http://schemas.microsoft.com/office/drawing/2014/main" id="{AA5B518C-51C3-E284-E189-7339239189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npm version">
            <a:extLst>
              <a:ext uri="{FF2B5EF4-FFF2-40B4-BE49-F238E27FC236}">
                <a16:creationId xmlns:a16="http://schemas.microsoft.com/office/drawing/2014/main" id="{8687C31B-F6E7-F6BA-FF70-10F186BA6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5" descr="npm version">
            <a:extLst>
              <a:ext uri="{FF2B5EF4-FFF2-40B4-BE49-F238E27FC236}">
                <a16:creationId xmlns:a16="http://schemas.microsoft.com/office/drawing/2014/main" id="{9E96EC9E-EF7F-50FD-256A-97F4F720B8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 descr="npm version">
            <a:extLst>
              <a:ext uri="{FF2B5EF4-FFF2-40B4-BE49-F238E27FC236}">
                <a16:creationId xmlns:a16="http://schemas.microsoft.com/office/drawing/2014/main" id="{99270001-D905-70BE-8E6D-89616CDAB9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7" descr="npm version">
            <a:extLst>
              <a:ext uri="{FF2B5EF4-FFF2-40B4-BE49-F238E27FC236}">
                <a16:creationId xmlns:a16="http://schemas.microsoft.com/office/drawing/2014/main" id="{D18DC184-F199-419C-6C29-7940D269BE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8" descr="npm version">
            <a:extLst>
              <a:ext uri="{FF2B5EF4-FFF2-40B4-BE49-F238E27FC236}">
                <a16:creationId xmlns:a16="http://schemas.microsoft.com/office/drawing/2014/main" id="{BF0C3DA6-BCAC-F6D4-9296-592BC3CAAE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9" descr="npm version">
            <a:extLst>
              <a:ext uri="{FF2B5EF4-FFF2-40B4-BE49-F238E27FC236}">
                <a16:creationId xmlns:a16="http://schemas.microsoft.com/office/drawing/2014/main" id="{AA85515F-D148-C8A3-BDF7-A6259AAF25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10" descr="npm version">
            <a:extLst>
              <a:ext uri="{FF2B5EF4-FFF2-40B4-BE49-F238E27FC236}">
                <a16:creationId xmlns:a16="http://schemas.microsoft.com/office/drawing/2014/main" id="{BB28ECA7-B19E-FE00-38A0-C643D22D4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1" descr="npm version">
            <a:extLst>
              <a:ext uri="{FF2B5EF4-FFF2-40B4-BE49-F238E27FC236}">
                <a16:creationId xmlns:a16="http://schemas.microsoft.com/office/drawing/2014/main" id="{2E38BFCE-CFD3-5D51-507C-F8068C2460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AutoShape 12" descr="npm version">
            <a:extLst>
              <a:ext uri="{FF2B5EF4-FFF2-40B4-BE49-F238E27FC236}">
                <a16:creationId xmlns:a16="http://schemas.microsoft.com/office/drawing/2014/main" id="{AB977A3D-F99A-5B7F-4281-8823F5BC46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AutoShape 13" descr="npm version">
            <a:extLst>
              <a:ext uri="{FF2B5EF4-FFF2-40B4-BE49-F238E27FC236}">
                <a16:creationId xmlns:a16="http://schemas.microsoft.com/office/drawing/2014/main" id="{728D2ECE-3296-E30F-B95D-19A01B9EF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AutoShape 14" descr="npm version">
            <a:extLst>
              <a:ext uri="{FF2B5EF4-FFF2-40B4-BE49-F238E27FC236}">
                <a16:creationId xmlns:a16="http://schemas.microsoft.com/office/drawing/2014/main" id="{992F7A19-7052-DC7A-8128-F7FEF823C8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671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AutoShape 14" descr="npm version">
            <a:extLst>
              <a:ext uri="{FF2B5EF4-FFF2-40B4-BE49-F238E27FC236}">
                <a16:creationId xmlns:a16="http://schemas.microsoft.com/office/drawing/2014/main" id="{1B06F05A-391C-8A60-58C6-A215320C44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AutoShape 15" descr="npm version">
            <a:extLst>
              <a:ext uri="{FF2B5EF4-FFF2-40B4-BE49-F238E27FC236}">
                <a16:creationId xmlns:a16="http://schemas.microsoft.com/office/drawing/2014/main" id="{4A34735B-1841-3CA8-2518-A9944B7E02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AutoShape 16" descr="npm version">
            <a:extLst>
              <a:ext uri="{FF2B5EF4-FFF2-40B4-BE49-F238E27FC236}">
                <a16:creationId xmlns:a16="http://schemas.microsoft.com/office/drawing/2014/main" id="{0E824682-E507-0982-DA73-52B716232D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17" descr="npm version">
            <a:extLst>
              <a:ext uri="{FF2B5EF4-FFF2-40B4-BE49-F238E27FC236}">
                <a16:creationId xmlns:a16="http://schemas.microsoft.com/office/drawing/2014/main" id="{76CC6B2C-A68A-84B7-397F-7A38B1A4AC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8" descr="npm version">
            <a:extLst>
              <a:ext uri="{FF2B5EF4-FFF2-40B4-BE49-F238E27FC236}">
                <a16:creationId xmlns:a16="http://schemas.microsoft.com/office/drawing/2014/main" id="{A11773A5-0A83-7A43-F955-3D4FCF532F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4" name="AutoShape 19" descr="npm version">
            <a:extLst>
              <a:ext uri="{FF2B5EF4-FFF2-40B4-BE49-F238E27FC236}">
                <a16:creationId xmlns:a16="http://schemas.microsoft.com/office/drawing/2014/main" id="{751638FB-E2DF-AB76-556A-8A20D7306A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AutoShape 20" descr="npm version">
            <a:extLst>
              <a:ext uri="{FF2B5EF4-FFF2-40B4-BE49-F238E27FC236}">
                <a16:creationId xmlns:a16="http://schemas.microsoft.com/office/drawing/2014/main" id="{EF9D1C65-B570-33A4-649C-2800D1DF35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AutoShape 21" descr="npm version">
            <a:extLst>
              <a:ext uri="{FF2B5EF4-FFF2-40B4-BE49-F238E27FC236}">
                <a16:creationId xmlns:a16="http://schemas.microsoft.com/office/drawing/2014/main" id="{945B37B4-0F3D-5349-6A42-4376B11D5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AutoShape 22" descr="npm version">
            <a:extLst>
              <a:ext uri="{FF2B5EF4-FFF2-40B4-BE49-F238E27FC236}">
                <a16:creationId xmlns:a16="http://schemas.microsoft.com/office/drawing/2014/main" id="{E0BC530E-E9C7-C62F-C3B8-D5C62D5205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AutoShape 23" descr="npm version">
            <a:extLst>
              <a:ext uri="{FF2B5EF4-FFF2-40B4-BE49-F238E27FC236}">
                <a16:creationId xmlns:a16="http://schemas.microsoft.com/office/drawing/2014/main" id="{A3048772-E9DB-EBC7-FB7A-73F12BFCB3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AutoShape 24" descr="npm version">
            <a:extLst>
              <a:ext uri="{FF2B5EF4-FFF2-40B4-BE49-F238E27FC236}">
                <a16:creationId xmlns:a16="http://schemas.microsoft.com/office/drawing/2014/main" id="{42C81D33-5792-5F74-EBE6-E7C7157D5A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AutoShape 25" descr="npm version">
            <a:extLst>
              <a:ext uri="{FF2B5EF4-FFF2-40B4-BE49-F238E27FC236}">
                <a16:creationId xmlns:a16="http://schemas.microsoft.com/office/drawing/2014/main" id="{AAD11063-7EE4-672A-6E7B-6681C20F8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AutoShape 26" descr="npm version">
            <a:extLst>
              <a:ext uri="{FF2B5EF4-FFF2-40B4-BE49-F238E27FC236}">
                <a16:creationId xmlns:a16="http://schemas.microsoft.com/office/drawing/2014/main" id="{BB2FA368-4C88-E59A-5197-1E4F665DC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1900" y="21412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graphicFrame>
        <p:nvGraphicFramePr>
          <p:cNvPr id="37" name="Tabelle 36">
            <a:extLst>
              <a:ext uri="{FF2B5EF4-FFF2-40B4-BE49-F238E27FC236}">
                <a16:creationId xmlns:a16="http://schemas.microsoft.com/office/drawing/2014/main" id="{49B2EC31-4BC3-AA81-3666-16C62E6EC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75473"/>
              </p:ext>
            </p:extLst>
          </p:nvPr>
        </p:nvGraphicFramePr>
        <p:xfrm>
          <a:off x="525234" y="951101"/>
          <a:ext cx="11328850" cy="5654040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4112099">
                  <a:extLst>
                    <a:ext uri="{9D8B030D-6E8A-4147-A177-3AD203B41FA5}">
                      <a16:colId xmlns:a16="http://schemas.microsoft.com/office/drawing/2014/main" val="2090906577"/>
                    </a:ext>
                  </a:extLst>
                </a:gridCol>
                <a:gridCol w="6428665">
                  <a:extLst>
                    <a:ext uri="{9D8B030D-6E8A-4147-A177-3AD203B41FA5}">
                      <a16:colId xmlns:a16="http://schemas.microsoft.com/office/drawing/2014/main" val="197168652"/>
                    </a:ext>
                  </a:extLst>
                </a:gridCol>
                <a:gridCol w="788086">
                  <a:extLst>
                    <a:ext uri="{9D8B030D-6E8A-4147-A177-3AD203B41FA5}">
                      <a16:colId xmlns:a16="http://schemas.microsoft.com/office/drawing/2014/main" val="1439922611"/>
                    </a:ext>
                  </a:extLst>
                </a:gridCol>
              </a:tblGrid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ui5-middleware-babel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configurable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transpiling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babel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incl.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caching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728029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ui5-middleware-cfdestination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approuter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proxy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26767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ui5-middleware-http-proxy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proxy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streaming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support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92718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ui5-middleware-iasync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UI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interactions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across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connected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browsers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careful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!)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90017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ui5-middleware-index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 HTML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(root)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72643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ui5-middleware-livecompileless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livecompiling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folder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124772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ui5-middleware-livereload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livereload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267180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ui5-middleware-livetranspile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generic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77985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ui5-middleware-onelogin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generic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099541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ui5-middleware-route-proxy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Proxy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forward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request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specific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route</a:t>
                      </a: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97476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ui5-middleware-servestatic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4032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ui5-middleware-simpleproxy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express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proxy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231870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ui5-middleware-stringreplacer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replaces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strings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04388"/>
                  </a:ext>
                </a:extLst>
              </a:tr>
              <a:tr h="386316"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ui5-middleware-webjars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AT" sz="14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JAR </a:t>
                      </a:r>
                      <a:r>
                        <a:rPr lang="de-AT" sz="14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</a:t>
                      </a:r>
                      <a:endParaRPr lang="de-AT" sz="14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endParaRPr lang="de-AT" sz="14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232" marR="11232" marT="122739" marB="112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359119"/>
                  </a:ext>
                </a:extLst>
              </a:tr>
            </a:tbl>
          </a:graphicData>
        </a:graphic>
      </p:graphicFrame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4B2CBB34-1A2A-0D56-A54C-25EC1B4D0936}"/>
              </a:ext>
            </a:extLst>
          </p:cNvPr>
          <p:cNvGrpSpPr/>
          <p:nvPr/>
        </p:nvGrpSpPr>
        <p:grpSpPr>
          <a:xfrm>
            <a:off x="10669453" y="1084548"/>
            <a:ext cx="1076240" cy="166871"/>
            <a:chOff x="2880765" y="253915"/>
            <a:chExt cx="1076240" cy="166871"/>
          </a:xfrm>
        </p:grpSpPr>
        <p:sp>
          <p:nvSpPr>
            <p:cNvPr id="43" name="Abgerundetes Rechteck 42">
              <a:extLst>
                <a:ext uri="{FF2B5EF4-FFF2-40B4-BE49-F238E27FC236}">
                  <a16:creationId xmlns:a16="http://schemas.microsoft.com/office/drawing/2014/main" id="{4549781D-6163-791F-D163-ABE00E481664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550F8E1E-E8BD-8BD7-938B-37B262353E99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2.1.0</a:t>
              </a: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32B68F1-C0E8-4E5D-EDAB-0959437CEEB7}"/>
              </a:ext>
            </a:extLst>
          </p:cNvPr>
          <p:cNvGrpSpPr/>
          <p:nvPr/>
        </p:nvGrpSpPr>
        <p:grpSpPr>
          <a:xfrm>
            <a:off x="10669453" y="1497809"/>
            <a:ext cx="1076240" cy="166871"/>
            <a:chOff x="2880765" y="253915"/>
            <a:chExt cx="1076240" cy="166871"/>
          </a:xfrm>
        </p:grpSpPr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EEA2E7D9-60BA-6147-5E46-5FBCDA4075C7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CDEA3D9A-202C-7662-E986-3650207CE04D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0.9.1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54B7720-0E72-8AEE-9615-56A705BC130A}"/>
              </a:ext>
            </a:extLst>
          </p:cNvPr>
          <p:cNvGrpSpPr/>
          <p:nvPr/>
        </p:nvGrpSpPr>
        <p:grpSpPr>
          <a:xfrm>
            <a:off x="10669453" y="1878894"/>
            <a:ext cx="1076240" cy="166871"/>
            <a:chOff x="2880765" y="253915"/>
            <a:chExt cx="1076240" cy="166871"/>
          </a:xfrm>
        </p:grpSpPr>
        <p:sp>
          <p:nvSpPr>
            <p:cNvPr id="65" name="Abgerundetes Rechteck 64">
              <a:extLst>
                <a:ext uri="{FF2B5EF4-FFF2-40B4-BE49-F238E27FC236}">
                  <a16:creationId xmlns:a16="http://schemas.microsoft.com/office/drawing/2014/main" id="{27E86D4D-BB8A-602E-C753-B6D6FE6BD2BA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73" name="Abgerundetes Rechteck 72">
              <a:extLst>
                <a:ext uri="{FF2B5EF4-FFF2-40B4-BE49-F238E27FC236}">
                  <a16:creationId xmlns:a16="http://schemas.microsoft.com/office/drawing/2014/main" id="{6AD5251B-2403-8E95-9E45-A6441C0A2CDF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2.0.0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C6368E5-9B2C-4152-9129-1225A8A02FBD}"/>
              </a:ext>
            </a:extLst>
          </p:cNvPr>
          <p:cNvGrpSpPr/>
          <p:nvPr/>
        </p:nvGrpSpPr>
        <p:grpSpPr>
          <a:xfrm>
            <a:off x="10669453" y="2293613"/>
            <a:ext cx="1258207" cy="166871"/>
            <a:chOff x="2880765" y="253915"/>
            <a:chExt cx="1258207" cy="166871"/>
          </a:xfrm>
        </p:grpSpPr>
        <p:sp>
          <p:nvSpPr>
            <p:cNvPr id="75" name="Abgerundetes Rechteck 74">
              <a:extLst>
                <a:ext uri="{FF2B5EF4-FFF2-40B4-BE49-F238E27FC236}">
                  <a16:creationId xmlns:a16="http://schemas.microsoft.com/office/drawing/2014/main" id="{91135370-53B8-634F-B26B-3E3756764B97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9D312BEE-5CAE-C857-CCA2-22467524CA6F}"/>
                </a:ext>
              </a:extLst>
            </p:cNvPr>
            <p:cNvSpPr/>
            <p:nvPr/>
          </p:nvSpPr>
          <p:spPr>
            <a:xfrm>
              <a:off x="3555488" y="253916"/>
              <a:ext cx="583484" cy="1668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1.0.0-alpha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C237C190-51CC-34BC-9918-3AC3BC240A1B}"/>
              </a:ext>
            </a:extLst>
          </p:cNvPr>
          <p:cNvGrpSpPr/>
          <p:nvPr/>
        </p:nvGrpSpPr>
        <p:grpSpPr>
          <a:xfrm>
            <a:off x="10669453" y="2698904"/>
            <a:ext cx="1076240" cy="166871"/>
            <a:chOff x="2880765" y="253915"/>
            <a:chExt cx="1076240" cy="166871"/>
          </a:xfrm>
        </p:grpSpPr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97994D7A-32FE-80C3-001E-262AE7F438C4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D0941DD6-04B5-DF56-F68A-1D78C303F524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15A1DAA-9072-2003-6E2F-0BE7123A5B14}"/>
              </a:ext>
            </a:extLst>
          </p:cNvPr>
          <p:cNvGrpSpPr/>
          <p:nvPr/>
        </p:nvGrpSpPr>
        <p:grpSpPr>
          <a:xfrm>
            <a:off x="10669453" y="3088081"/>
            <a:ext cx="1076240" cy="166871"/>
            <a:chOff x="2880765" y="253915"/>
            <a:chExt cx="1076240" cy="166871"/>
          </a:xfrm>
        </p:grpSpPr>
        <p:sp>
          <p:nvSpPr>
            <p:cNvPr id="87" name="Abgerundetes Rechteck 86">
              <a:extLst>
                <a:ext uri="{FF2B5EF4-FFF2-40B4-BE49-F238E27FC236}">
                  <a16:creationId xmlns:a16="http://schemas.microsoft.com/office/drawing/2014/main" id="{ED88CC43-C7CE-2440-43A8-01E85BCDAD19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88" name="Abgerundetes Rechteck 87">
              <a:extLst>
                <a:ext uri="{FF2B5EF4-FFF2-40B4-BE49-F238E27FC236}">
                  <a16:creationId xmlns:a16="http://schemas.microsoft.com/office/drawing/2014/main" id="{797A5BB7-ED89-2E69-38D7-3F0DF09AE614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0.3.0</a:t>
              </a: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45170A94-7700-C5F9-6C5D-9BFEBFE77F73}"/>
              </a:ext>
            </a:extLst>
          </p:cNvPr>
          <p:cNvGrpSpPr/>
          <p:nvPr/>
        </p:nvGrpSpPr>
        <p:grpSpPr>
          <a:xfrm>
            <a:off x="10669453" y="4283978"/>
            <a:ext cx="1076240" cy="166871"/>
            <a:chOff x="2880765" y="253915"/>
            <a:chExt cx="1076240" cy="166871"/>
          </a:xfrm>
        </p:grpSpPr>
        <p:sp>
          <p:nvSpPr>
            <p:cNvPr id="91" name="Abgerundetes Rechteck 90">
              <a:extLst>
                <a:ext uri="{FF2B5EF4-FFF2-40B4-BE49-F238E27FC236}">
                  <a16:creationId xmlns:a16="http://schemas.microsoft.com/office/drawing/2014/main" id="{25B5C8E4-4E05-BDC7-F158-DC56FCB2F110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95" name="Abgerundetes Rechteck 94">
              <a:extLst>
                <a:ext uri="{FF2B5EF4-FFF2-40B4-BE49-F238E27FC236}">
                  <a16:creationId xmlns:a16="http://schemas.microsoft.com/office/drawing/2014/main" id="{89B294CB-20D1-A6D9-BB26-A3653D39B48B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2.0.1</a:t>
              </a:r>
            </a:p>
          </p:txBody>
        </p:sp>
      </p:grp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174D2063-C38E-5B22-EAC3-01F2B3350BF9}"/>
              </a:ext>
            </a:extLst>
          </p:cNvPr>
          <p:cNvGrpSpPr/>
          <p:nvPr/>
        </p:nvGrpSpPr>
        <p:grpSpPr>
          <a:xfrm>
            <a:off x="10669453" y="4718321"/>
            <a:ext cx="1096316" cy="166871"/>
            <a:chOff x="2880765" y="253915"/>
            <a:chExt cx="1096316" cy="166871"/>
          </a:xfrm>
        </p:grpSpPr>
        <p:sp>
          <p:nvSpPr>
            <p:cNvPr id="99" name="Abgerundetes Rechteck 98">
              <a:extLst>
                <a:ext uri="{FF2B5EF4-FFF2-40B4-BE49-F238E27FC236}">
                  <a16:creationId xmlns:a16="http://schemas.microsoft.com/office/drawing/2014/main" id="{D18770BB-6C27-7BC1-83EE-BC8512D13987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00" name="Abgerundetes Rechteck 99">
              <a:extLst>
                <a:ext uri="{FF2B5EF4-FFF2-40B4-BE49-F238E27FC236}">
                  <a16:creationId xmlns:a16="http://schemas.microsoft.com/office/drawing/2014/main" id="{CA257510-A85A-3A8D-4257-559E774E4AC7}"/>
                </a:ext>
              </a:extLst>
            </p:cNvPr>
            <p:cNvSpPr/>
            <p:nvPr/>
          </p:nvSpPr>
          <p:spPr>
            <a:xfrm>
              <a:off x="3535412" y="253915"/>
              <a:ext cx="441669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1.0.10</a:t>
              </a:r>
            </a:p>
          </p:txBody>
        </p:sp>
      </p:grp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BBF46366-A346-1D36-6B30-D2034717745C}"/>
              </a:ext>
            </a:extLst>
          </p:cNvPr>
          <p:cNvGrpSpPr/>
          <p:nvPr/>
        </p:nvGrpSpPr>
        <p:grpSpPr>
          <a:xfrm>
            <a:off x="10669453" y="5132970"/>
            <a:ext cx="1076240" cy="166871"/>
            <a:chOff x="2880765" y="253915"/>
            <a:chExt cx="1076240" cy="166871"/>
          </a:xfrm>
        </p:grpSpPr>
        <p:sp>
          <p:nvSpPr>
            <p:cNvPr id="102" name="Abgerundetes Rechteck 101">
              <a:extLst>
                <a:ext uri="{FF2B5EF4-FFF2-40B4-BE49-F238E27FC236}">
                  <a16:creationId xmlns:a16="http://schemas.microsoft.com/office/drawing/2014/main" id="{8F5BE43D-02EA-D0DA-4CD8-8DCB196FC380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03" name="Abgerundetes Rechteck 102">
              <a:extLst>
                <a:ext uri="{FF2B5EF4-FFF2-40B4-BE49-F238E27FC236}">
                  <a16:creationId xmlns:a16="http://schemas.microsoft.com/office/drawing/2014/main" id="{9B865EE8-08BB-4DE9-F885-158B7C251ED8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0.4.0</a:t>
              </a:r>
            </a:p>
          </p:txBody>
        </p:sp>
      </p:grp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F62C0BC2-62D3-CB22-AB65-774CC9D2E9E8}"/>
              </a:ext>
            </a:extLst>
          </p:cNvPr>
          <p:cNvGrpSpPr/>
          <p:nvPr/>
        </p:nvGrpSpPr>
        <p:grpSpPr>
          <a:xfrm>
            <a:off x="10669453" y="5517159"/>
            <a:ext cx="1076240" cy="166871"/>
            <a:chOff x="2880765" y="253915"/>
            <a:chExt cx="1076240" cy="166871"/>
          </a:xfrm>
        </p:grpSpPr>
        <p:sp>
          <p:nvSpPr>
            <p:cNvPr id="105" name="Abgerundetes Rechteck 104">
              <a:extLst>
                <a:ext uri="{FF2B5EF4-FFF2-40B4-BE49-F238E27FC236}">
                  <a16:creationId xmlns:a16="http://schemas.microsoft.com/office/drawing/2014/main" id="{A3B21763-60BD-ED04-7EB8-55DA3401DA2E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06" name="Abgerundetes Rechteck 105">
              <a:extLst>
                <a:ext uri="{FF2B5EF4-FFF2-40B4-BE49-F238E27FC236}">
                  <a16:creationId xmlns:a16="http://schemas.microsoft.com/office/drawing/2014/main" id="{845E43B5-D8D4-397A-4F5D-B5B4A233B8E0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0.9.0</a:t>
              </a:r>
            </a:p>
          </p:txBody>
        </p:sp>
      </p:grpSp>
      <p:grpSp>
        <p:nvGrpSpPr>
          <p:cNvPr id="107" name="Gruppieren 106">
            <a:extLst>
              <a:ext uri="{FF2B5EF4-FFF2-40B4-BE49-F238E27FC236}">
                <a16:creationId xmlns:a16="http://schemas.microsoft.com/office/drawing/2014/main" id="{494C6DC3-A771-554B-11D5-68EFC88D23D7}"/>
              </a:ext>
            </a:extLst>
          </p:cNvPr>
          <p:cNvGrpSpPr/>
          <p:nvPr/>
        </p:nvGrpSpPr>
        <p:grpSpPr>
          <a:xfrm>
            <a:off x="10669453" y="5907931"/>
            <a:ext cx="1076240" cy="166871"/>
            <a:chOff x="2880765" y="253915"/>
            <a:chExt cx="1076240" cy="166871"/>
          </a:xfrm>
        </p:grpSpPr>
        <p:sp>
          <p:nvSpPr>
            <p:cNvPr id="108" name="Abgerundetes Rechteck 107">
              <a:extLst>
                <a:ext uri="{FF2B5EF4-FFF2-40B4-BE49-F238E27FC236}">
                  <a16:creationId xmlns:a16="http://schemas.microsoft.com/office/drawing/2014/main" id="{E79784E5-235F-8D98-CAF2-1818C8646FBA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09" name="Abgerundetes Rechteck 108">
              <a:extLst>
                <a:ext uri="{FF2B5EF4-FFF2-40B4-BE49-F238E27FC236}">
                  <a16:creationId xmlns:a16="http://schemas.microsoft.com/office/drawing/2014/main" id="{43092C7C-16C9-9D84-1E15-9929E5FE5961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0.4.1</a:t>
              </a:r>
            </a:p>
          </p:txBody>
        </p:sp>
      </p:grp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68D3C2E8-C8DA-05E3-E28D-DFBC21A0D4F6}"/>
              </a:ext>
            </a:extLst>
          </p:cNvPr>
          <p:cNvGrpSpPr/>
          <p:nvPr/>
        </p:nvGrpSpPr>
        <p:grpSpPr>
          <a:xfrm>
            <a:off x="10669453" y="3501288"/>
            <a:ext cx="1076240" cy="166871"/>
            <a:chOff x="2880765" y="253915"/>
            <a:chExt cx="1076240" cy="166871"/>
          </a:xfrm>
        </p:grpSpPr>
        <p:sp>
          <p:nvSpPr>
            <p:cNvPr id="111" name="Abgerundetes Rechteck 110">
              <a:extLst>
                <a:ext uri="{FF2B5EF4-FFF2-40B4-BE49-F238E27FC236}">
                  <a16:creationId xmlns:a16="http://schemas.microsoft.com/office/drawing/2014/main" id="{896A3F59-0F2B-D645-C284-C21B94535C10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12" name="Abgerundetes Rechteck 111">
              <a:extLst>
                <a:ext uri="{FF2B5EF4-FFF2-40B4-BE49-F238E27FC236}">
                  <a16:creationId xmlns:a16="http://schemas.microsoft.com/office/drawing/2014/main" id="{7D3C7A89-6098-D3F5-195D-B84132657711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0.6.0</a:t>
              </a:r>
            </a:p>
          </p:txBody>
        </p:sp>
      </p:grpSp>
      <p:grpSp>
        <p:nvGrpSpPr>
          <p:cNvPr id="113" name="Gruppieren 112">
            <a:extLst>
              <a:ext uri="{FF2B5EF4-FFF2-40B4-BE49-F238E27FC236}">
                <a16:creationId xmlns:a16="http://schemas.microsoft.com/office/drawing/2014/main" id="{3957A553-B84A-6724-8999-9F740E49070C}"/>
              </a:ext>
            </a:extLst>
          </p:cNvPr>
          <p:cNvGrpSpPr/>
          <p:nvPr/>
        </p:nvGrpSpPr>
        <p:grpSpPr>
          <a:xfrm>
            <a:off x="10669453" y="3915937"/>
            <a:ext cx="1076240" cy="166871"/>
            <a:chOff x="2880765" y="253915"/>
            <a:chExt cx="1076240" cy="166871"/>
          </a:xfrm>
        </p:grpSpPr>
        <p:sp>
          <p:nvSpPr>
            <p:cNvPr id="114" name="Abgerundetes Rechteck 113">
              <a:extLst>
                <a:ext uri="{FF2B5EF4-FFF2-40B4-BE49-F238E27FC236}">
                  <a16:creationId xmlns:a16="http://schemas.microsoft.com/office/drawing/2014/main" id="{CEB5CC27-4874-38E5-6B21-8AB71E661214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15" name="Abgerundetes Rechteck 114">
              <a:extLst>
                <a:ext uri="{FF2B5EF4-FFF2-40B4-BE49-F238E27FC236}">
                  <a16:creationId xmlns:a16="http://schemas.microsoft.com/office/drawing/2014/main" id="{AC6333BC-B32C-513D-A8B1-B3E8B9EAE4A2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0.4.1</a:t>
              </a:r>
            </a:p>
          </p:txBody>
        </p: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28AC872-56C3-94C6-2983-CAE392B8C00B}"/>
              </a:ext>
            </a:extLst>
          </p:cNvPr>
          <p:cNvGrpSpPr/>
          <p:nvPr/>
        </p:nvGrpSpPr>
        <p:grpSpPr>
          <a:xfrm>
            <a:off x="10669453" y="6319543"/>
            <a:ext cx="1076240" cy="166871"/>
            <a:chOff x="2880765" y="253915"/>
            <a:chExt cx="1076240" cy="166871"/>
          </a:xfrm>
        </p:grpSpPr>
        <p:sp>
          <p:nvSpPr>
            <p:cNvPr id="117" name="Abgerundetes Rechteck 116">
              <a:extLst>
                <a:ext uri="{FF2B5EF4-FFF2-40B4-BE49-F238E27FC236}">
                  <a16:creationId xmlns:a16="http://schemas.microsoft.com/office/drawing/2014/main" id="{F0A4F045-5541-2DDB-7C08-958DF92ACAC6}"/>
                </a:ext>
              </a:extLst>
            </p:cNvPr>
            <p:cNvSpPr/>
            <p:nvPr/>
          </p:nvSpPr>
          <p:spPr>
            <a:xfrm>
              <a:off x="2880765" y="253915"/>
              <a:ext cx="1076240" cy="1668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 err="1"/>
                <a:t>Npm</a:t>
              </a:r>
              <a:r>
                <a:rPr lang="de-DE" sz="600" dirty="0"/>
                <a:t> </a:t>
              </a:r>
              <a:r>
                <a:rPr lang="de-DE" sz="600" dirty="0" err="1"/>
                <a:t>package</a:t>
              </a:r>
              <a:r>
                <a:rPr lang="de-DE" sz="600" dirty="0"/>
                <a:t> </a:t>
              </a:r>
            </a:p>
          </p:txBody>
        </p:sp>
        <p:sp>
          <p:nvSpPr>
            <p:cNvPr id="118" name="Abgerundetes Rechteck 117">
              <a:extLst>
                <a:ext uri="{FF2B5EF4-FFF2-40B4-BE49-F238E27FC236}">
                  <a16:creationId xmlns:a16="http://schemas.microsoft.com/office/drawing/2014/main" id="{869F3BC4-4184-9842-D1A9-5CFAC01F7FC5}"/>
                </a:ext>
              </a:extLst>
            </p:cNvPr>
            <p:cNvSpPr/>
            <p:nvPr/>
          </p:nvSpPr>
          <p:spPr>
            <a:xfrm>
              <a:off x="3555488" y="253915"/>
              <a:ext cx="401517" cy="166871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600" dirty="0"/>
                <a:t>0.4.0</a:t>
              </a:r>
            </a:p>
          </p:txBody>
        </p:sp>
      </p:grpSp>
      <p:sp>
        <p:nvSpPr>
          <p:cNvPr id="121" name="Text Placeholder 1">
            <a:extLst>
              <a:ext uri="{FF2B5EF4-FFF2-40B4-BE49-F238E27FC236}">
                <a16:creationId xmlns:a16="http://schemas.microsoft.com/office/drawing/2014/main" id="{C07FD2CF-EA69-2175-4081-BACEEDD70F5C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347371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B87DEE-EA15-83AB-ECDB-7542A51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3" y="1640371"/>
            <a:ext cx="4196004" cy="466367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4922B18-A342-760D-20D3-1237AF13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35" y="2112021"/>
            <a:ext cx="6900932" cy="3847269"/>
          </a:xfrm>
          <a:prstGeom prst="rect">
            <a:avLst/>
          </a:prstGeom>
        </p:spPr>
      </p:pic>
      <p:sp>
        <p:nvSpPr>
          <p:cNvPr id="30" name="Textfeld 16">
            <a:extLst>
              <a:ext uri="{FF2B5EF4-FFF2-40B4-BE49-F238E27FC236}">
                <a16:creationId xmlns:a16="http://schemas.microsoft.com/office/drawing/2014/main" id="{96B4BD70-D943-3026-DC55-1D03B9C957CE}"/>
              </a:ext>
            </a:extLst>
          </p:cNvPr>
          <p:cNvSpPr txBox="1"/>
          <p:nvPr/>
        </p:nvSpPr>
        <p:spPr>
          <a:xfrm>
            <a:off x="2443795" y="15779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499BC398-E34C-C631-F0F4-BB7A95B8940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200" dirty="0" err="1"/>
              <a:t>Verwendung</a:t>
            </a:r>
            <a:r>
              <a:rPr lang="en-US" sz="3200" dirty="0"/>
              <a:t> der Plugins &amp; Tasks</a:t>
            </a:r>
          </a:p>
        </p:txBody>
      </p:sp>
    </p:spTree>
    <p:extLst>
      <p:ext uri="{BB962C8B-B14F-4D97-AF65-F5344CB8AC3E}">
        <p14:creationId xmlns:p14="http://schemas.microsoft.com/office/powerpoint/2010/main" val="394491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A4FC45-926C-E632-ED83-FFCEBD074578}"/>
              </a:ext>
            </a:extLst>
          </p:cNvPr>
          <p:cNvSpPr txBox="1"/>
          <p:nvPr/>
        </p:nvSpPr>
        <p:spPr>
          <a:xfrm>
            <a:off x="-3" y="5733273"/>
            <a:ext cx="620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Verwenden des UI5 </a:t>
            </a:r>
            <a:r>
              <a:rPr lang="de-DE" dirty="0" err="1"/>
              <a:t>eco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in der Offline Entwicklung</a:t>
            </a:r>
          </a:p>
        </p:txBody>
      </p:sp>
    </p:spTree>
    <p:extLst>
      <p:ext uri="{BB962C8B-B14F-4D97-AF65-F5344CB8AC3E}">
        <p14:creationId xmlns:p14="http://schemas.microsoft.com/office/powerpoint/2010/main" val="96513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758EE20-1760-95AD-B341-C37419DC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95" y="419641"/>
            <a:ext cx="6773680" cy="507355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BFFC75A-B9DF-DE7C-41F3-FB2956C14CD6}"/>
              </a:ext>
            </a:extLst>
          </p:cNvPr>
          <p:cNvSpPr txBox="1"/>
          <p:nvPr/>
        </p:nvSpPr>
        <p:spPr>
          <a:xfrm>
            <a:off x="4531540" y="6069027"/>
            <a:ext cx="697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fioriappslibrary.hana.ondemand.com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/fix/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externalViewer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5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9E84FE-1FD2-FDCD-63D1-D85A5AE6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7" y="1331130"/>
            <a:ext cx="7218711" cy="426045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23CE3FC0-B8F0-6C15-2EA8-CB67887F5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610518"/>
              </p:ext>
            </p:extLst>
          </p:nvPr>
        </p:nvGraphicFramePr>
        <p:xfrm>
          <a:off x="8020641" y="1331130"/>
          <a:ext cx="36576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2146DD-7AC4-FF67-3B5E-EA9F398D4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Fiori App ID</a:t>
            </a:r>
          </a:p>
        </p:txBody>
      </p:sp>
    </p:spTree>
    <p:extLst>
      <p:ext uri="{BB962C8B-B14F-4D97-AF65-F5344CB8AC3E}">
        <p14:creationId xmlns:p14="http://schemas.microsoft.com/office/powerpoint/2010/main" val="91271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CA31DE-AC32-927D-F3ED-9460E32A5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019"/>
          <a:stretch/>
        </p:blipFill>
        <p:spPr>
          <a:xfrm>
            <a:off x="641180" y="730253"/>
            <a:ext cx="6410084" cy="5411553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148124-711A-C2E7-79F5-F2F90C9E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3"/>
          <a:stretch/>
        </p:blipFill>
        <p:spPr>
          <a:xfrm>
            <a:off x="8537409" y="643467"/>
            <a:ext cx="2171873" cy="2475653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BFA547-F2D5-C471-BEE7-BE4D91FF7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6" b="5994"/>
          <a:stretch/>
        </p:blipFill>
        <p:spPr>
          <a:xfrm>
            <a:off x="8302342" y="3748194"/>
            <a:ext cx="2642007" cy="24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0F3A7B-F14D-A0E1-1B44-948B45A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82" y="650497"/>
            <a:ext cx="3161580" cy="55710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DD9510-7D7B-6376-7B83-F1C7934B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979836"/>
            <a:ext cx="5129784" cy="2898327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ED148549-AF95-8D10-D826-B073AEEE69F8}"/>
              </a:ext>
            </a:extLst>
          </p:cNvPr>
          <p:cNvSpPr/>
          <p:nvPr/>
        </p:nvSpPr>
        <p:spPr>
          <a:xfrm>
            <a:off x="4478167" y="4676645"/>
            <a:ext cx="2031101" cy="28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855AD4-6F34-8C2F-B23A-AAE24764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9" y="643467"/>
            <a:ext cx="9564062" cy="5571066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iger Pfeil 3">
            <a:extLst>
              <a:ext uri="{FF2B5EF4-FFF2-40B4-BE49-F238E27FC236}">
                <a16:creationId xmlns:a16="http://schemas.microsoft.com/office/drawing/2014/main" id="{791A081C-7B4A-AADC-E54E-3D01B7C30905}"/>
              </a:ext>
            </a:extLst>
          </p:cNvPr>
          <p:cNvSpPr/>
          <p:nvPr/>
        </p:nvSpPr>
        <p:spPr>
          <a:xfrm>
            <a:off x="5623965" y="1567832"/>
            <a:ext cx="2338598" cy="1175368"/>
          </a:xfrm>
          <a:prstGeom prst="bentArrow">
            <a:avLst>
              <a:gd name="adj1" fmla="val 189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Rechteckiger Pfeil 29">
            <a:extLst>
              <a:ext uri="{FF2B5EF4-FFF2-40B4-BE49-F238E27FC236}">
                <a16:creationId xmlns:a16="http://schemas.microsoft.com/office/drawing/2014/main" id="{D1B13CC3-DD80-AD18-AC96-597E17A1BEC5}"/>
              </a:ext>
            </a:extLst>
          </p:cNvPr>
          <p:cNvSpPr/>
          <p:nvPr/>
        </p:nvSpPr>
        <p:spPr>
          <a:xfrm flipV="1">
            <a:off x="5623966" y="4182233"/>
            <a:ext cx="1488934" cy="786277"/>
          </a:xfrm>
          <a:prstGeom prst="bentArrow">
            <a:avLst>
              <a:gd name="adj1" fmla="val 26189"/>
              <a:gd name="adj2" fmla="val 2086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8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511EEE-7F84-BCF5-C52A-9F89362B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6" y="643467"/>
            <a:ext cx="928510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075D8AC2-E6A9-5258-05DD-792139B5734A}"/>
              </a:ext>
            </a:extLst>
          </p:cNvPr>
          <p:cNvSpPr/>
          <p:nvPr/>
        </p:nvSpPr>
        <p:spPr>
          <a:xfrm>
            <a:off x="2840305" y="4936141"/>
            <a:ext cx="736375" cy="291314"/>
          </a:xfrm>
          <a:prstGeom prst="wedgeRoundRectCallout">
            <a:avLst>
              <a:gd name="adj1" fmla="val -128526"/>
              <a:gd name="adj2" fmla="val -54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Details</a:t>
            </a:r>
          </a:p>
        </p:txBody>
      </p:sp>
      <p:sp>
        <p:nvSpPr>
          <p:cNvPr id="13" name="Abgerundete rechteckige Legende 12">
            <a:extLst>
              <a:ext uri="{FF2B5EF4-FFF2-40B4-BE49-F238E27FC236}">
                <a16:creationId xmlns:a16="http://schemas.microsoft.com/office/drawing/2014/main" id="{CF84CB8F-BAD3-1690-8EE5-4A1BDE8DC3FC}"/>
              </a:ext>
            </a:extLst>
          </p:cNvPr>
          <p:cNvSpPr/>
          <p:nvPr/>
        </p:nvSpPr>
        <p:spPr>
          <a:xfrm>
            <a:off x="4062202" y="3882828"/>
            <a:ext cx="1236733" cy="291314"/>
          </a:xfrm>
          <a:prstGeom prst="wedgeRoundRectCallout">
            <a:avLst>
              <a:gd name="adj1" fmla="val 108434"/>
              <a:gd name="adj2" fmla="val 5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Anforderungen</a:t>
            </a:r>
          </a:p>
        </p:txBody>
      </p:sp>
      <p:sp>
        <p:nvSpPr>
          <p:cNvPr id="15" name="Abgerundete rechteckige Legende 14">
            <a:extLst>
              <a:ext uri="{FF2B5EF4-FFF2-40B4-BE49-F238E27FC236}">
                <a16:creationId xmlns:a16="http://schemas.microsoft.com/office/drawing/2014/main" id="{CC6C70E1-5F1B-F46A-9526-F93DF1A632BE}"/>
              </a:ext>
            </a:extLst>
          </p:cNvPr>
          <p:cNvSpPr/>
          <p:nvPr/>
        </p:nvSpPr>
        <p:spPr>
          <a:xfrm>
            <a:off x="6180966" y="1769458"/>
            <a:ext cx="1236733" cy="291314"/>
          </a:xfrm>
          <a:prstGeom prst="wedgeRoundRectCallout">
            <a:avLst>
              <a:gd name="adj1" fmla="val -56451"/>
              <a:gd name="adj2" fmla="val 206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Relevanz</a:t>
            </a:r>
          </a:p>
        </p:txBody>
      </p:sp>
      <p:sp>
        <p:nvSpPr>
          <p:cNvPr id="17" name="Abgerundete rechteckige Legende 16">
            <a:extLst>
              <a:ext uri="{FF2B5EF4-FFF2-40B4-BE49-F238E27FC236}">
                <a16:creationId xmlns:a16="http://schemas.microsoft.com/office/drawing/2014/main" id="{C4E54ABC-2A4A-9DC6-37C3-6A179E1D2E74}"/>
              </a:ext>
            </a:extLst>
          </p:cNvPr>
          <p:cNvSpPr/>
          <p:nvPr/>
        </p:nvSpPr>
        <p:spPr>
          <a:xfrm>
            <a:off x="3064183" y="1921859"/>
            <a:ext cx="1236733" cy="291314"/>
          </a:xfrm>
          <a:prstGeom prst="wedgeRoundRectCallout">
            <a:avLst>
              <a:gd name="adj1" fmla="val 68522"/>
              <a:gd name="adj2" fmla="val -1680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7925101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Macintosh PowerPoint</Application>
  <PresentationFormat>Breitbild</PresentationFormat>
  <Paragraphs>227</Paragraphs>
  <Slides>39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Meiryo</vt:lpstr>
      <vt:lpstr>Arial</vt:lpstr>
      <vt:lpstr>Calibri</vt:lpstr>
      <vt:lpstr>Cover and End Slide Master</vt:lpstr>
      <vt:lpstr>1_Contents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Rainer Haider</cp:lastModifiedBy>
  <cp:revision>33</cp:revision>
  <dcterms:created xsi:type="dcterms:W3CDTF">2020-01-20T05:08:25Z</dcterms:created>
  <dcterms:modified xsi:type="dcterms:W3CDTF">2022-07-19T14:32:29Z</dcterms:modified>
</cp:coreProperties>
</file>